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1" r:id="rId6"/>
    <p:sldId id="257" r:id="rId7"/>
    <p:sldId id="285" r:id="rId8"/>
    <p:sldId id="286" r:id="rId9"/>
    <p:sldId id="270" r:id="rId10"/>
    <p:sldId id="287" r:id="rId11"/>
    <p:sldId id="289" r:id="rId12"/>
    <p:sldId id="290" r:id="rId13"/>
    <p:sldId id="28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577FA-F9F3-48B9-B1E2-DF802D105E2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A3F472E-665E-4449-AECA-535933B83822}">
      <dgm:prSet phldrT="[Testo]" custT="1"/>
      <dgm:spPr/>
      <dgm:t>
        <a:bodyPr/>
        <a:lstStyle/>
        <a:p>
          <a:r>
            <a:rPr lang="it-IT" sz="1800" b="1" dirty="0">
              <a:latin typeface="+mn-lt"/>
              <a:cs typeface="Times New Roman" panose="02020603050405020304" pitchFamily="18" charset="0"/>
            </a:rPr>
            <a:t>Ma dove è finita la responsabilità? Viaggio nella quotidianità </a:t>
          </a:r>
        </a:p>
      </dgm:t>
    </dgm:pt>
    <dgm:pt modelId="{CB70C1F0-A8DE-401B-9379-705C7BB30C5A}" type="parTrans" cxnId="{3CC0119C-E1FC-4934-A976-7F035B8386A9}">
      <dgm:prSet/>
      <dgm:spPr/>
      <dgm:t>
        <a:bodyPr/>
        <a:lstStyle/>
        <a:p>
          <a:endParaRPr lang="it-IT"/>
        </a:p>
      </dgm:t>
    </dgm:pt>
    <dgm:pt modelId="{9E14C311-288A-441E-8522-E958F032FE79}" type="sibTrans" cxnId="{3CC0119C-E1FC-4934-A976-7F035B8386A9}">
      <dgm:prSet/>
      <dgm:spPr/>
      <dgm:t>
        <a:bodyPr/>
        <a:lstStyle/>
        <a:p>
          <a:endParaRPr lang="it-IT"/>
        </a:p>
      </dgm:t>
    </dgm:pt>
    <dgm:pt modelId="{5D7F746D-23D6-4A49-A157-010780FFE5C1}">
      <dgm:prSet phldrT="[Testo]"/>
      <dgm:spPr/>
      <dgm:t>
        <a:bodyPr/>
        <a:lstStyle/>
        <a:p>
          <a:endParaRPr lang="it-IT" b="1" dirty="0">
            <a:latin typeface="+mn-lt"/>
            <a:cs typeface="Times New Roman" panose="02020603050405020304" pitchFamily="18" charset="0"/>
          </a:endParaRPr>
        </a:p>
        <a:p>
          <a:r>
            <a:rPr lang="it-IT" b="1" dirty="0">
              <a:latin typeface="+mn-lt"/>
              <a:cs typeface="Times New Roman" panose="02020603050405020304" pitchFamily="18" charset="0"/>
            </a:rPr>
            <a:t>La coppola della legalità</a:t>
          </a:r>
        </a:p>
      </dgm:t>
    </dgm:pt>
    <dgm:pt modelId="{BD005770-9AE2-438C-A061-A11D4F10AC27}" type="parTrans" cxnId="{23B08C42-9E03-41B1-BC61-C7C2190C65E7}">
      <dgm:prSet/>
      <dgm:spPr/>
      <dgm:t>
        <a:bodyPr/>
        <a:lstStyle/>
        <a:p>
          <a:endParaRPr lang="it-IT"/>
        </a:p>
      </dgm:t>
    </dgm:pt>
    <dgm:pt modelId="{938A5F99-EADD-46AD-8CFB-DF09BA9950A7}" type="sibTrans" cxnId="{23B08C42-9E03-41B1-BC61-C7C2190C65E7}">
      <dgm:prSet/>
      <dgm:spPr/>
      <dgm:t>
        <a:bodyPr/>
        <a:lstStyle/>
        <a:p>
          <a:endParaRPr lang="it-IT"/>
        </a:p>
      </dgm:t>
    </dgm:pt>
    <dgm:pt modelId="{ADF4E07B-4CEF-465E-BB99-9C8EE2880771}">
      <dgm:prSet phldrT="[Testo]"/>
      <dgm:spPr/>
      <dgm:t>
        <a:bodyPr/>
        <a:lstStyle/>
        <a:p>
          <a:r>
            <a:rPr lang="it-IT" b="1" dirty="0"/>
            <a:t>Curricolo verticale provinciale di cittadinanza e legalità</a:t>
          </a:r>
        </a:p>
      </dgm:t>
    </dgm:pt>
    <dgm:pt modelId="{4CA2CB3E-529B-434E-B34C-BFAD5D36F08A}" type="parTrans" cxnId="{8B81AB57-FFA8-44CA-99FD-B5DD78C96A85}">
      <dgm:prSet/>
      <dgm:spPr/>
      <dgm:t>
        <a:bodyPr/>
        <a:lstStyle/>
        <a:p>
          <a:endParaRPr lang="it-IT"/>
        </a:p>
      </dgm:t>
    </dgm:pt>
    <dgm:pt modelId="{C6FA2D3D-D76A-4482-9D1B-E2EAB2949A60}" type="sibTrans" cxnId="{8B81AB57-FFA8-44CA-99FD-B5DD78C96A85}">
      <dgm:prSet/>
      <dgm:spPr/>
      <dgm:t>
        <a:bodyPr/>
        <a:lstStyle/>
        <a:p>
          <a:endParaRPr lang="it-IT"/>
        </a:p>
      </dgm:t>
    </dgm:pt>
    <dgm:pt modelId="{A2C9DDD1-592D-4E7E-B506-46FD4656224E}" type="pres">
      <dgm:prSet presAssocID="{A17577FA-F9F3-48B9-B1E2-DF802D105E2A}" presName="Name0" presStyleCnt="0">
        <dgm:presLayoutVars>
          <dgm:dir/>
          <dgm:resizeHandles val="exact"/>
        </dgm:presLayoutVars>
      </dgm:prSet>
      <dgm:spPr/>
    </dgm:pt>
    <dgm:pt modelId="{0E433051-ACAB-4179-9545-0C0DC1B444DA}" type="pres">
      <dgm:prSet presAssocID="{A17577FA-F9F3-48B9-B1E2-DF802D105E2A}" presName="bkgdShp" presStyleLbl="alignAccFollowNode1" presStyleIdx="0" presStyleCnt="1"/>
      <dgm:spPr/>
    </dgm:pt>
    <dgm:pt modelId="{FEC7B41A-48D0-41A5-8FF5-FE45CE227AC6}" type="pres">
      <dgm:prSet presAssocID="{A17577FA-F9F3-48B9-B1E2-DF802D105E2A}" presName="linComp" presStyleCnt="0"/>
      <dgm:spPr/>
    </dgm:pt>
    <dgm:pt modelId="{C084B7E4-1F06-4C97-8DDD-04CBCCA59ACE}" type="pres">
      <dgm:prSet presAssocID="{3A3F472E-665E-4449-AECA-535933B83822}" presName="compNode" presStyleCnt="0"/>
      <dgm:spPr/>
    </dgm:pt>
    <dgm:pt modelId="{9E0152E7-A4CB-4571-ADEA-502B95CCD26D}" type="pres">
      <dgm:prSet presAssocID="{3A3F472E-665E-4449-AECA-535933B83822}" presName="node" presStyleLbl="node1" presStyleIdx="0" presStyleCnt="3">
        <dgm:presLayoutVars>
          <dgm:bulletEnabled val="1"/>
        </dgm:presLayoutVars>
      </dgm:prSet>
      <dgm:spPr/>
    </dgm:pt>
    <dgm:pt modelId="{BC4A9392-E91A-41BF-98A9-0D6C9B43C3F3}" type="pres">
      <dgm:prSet presAssocID="{3A3F472E-665E-4449-AECA-535933B83822}" presName="invisiNode" presStyleLbl="node1" presStyleIdx="0" presStyleCnt="3"/>
      <dgm:spPr/>
    </dgm:pt>
    <dgm:pt modelId="{2991964F-DDC9-4626-9B00-F0568E33965A}" type="pres">
      <dgm:prSet presAssocID="{3A3F472E-665E-4449-AECA-535933B83822}" presName="imagNode" presStyleLbl="fgImgPlace1" presStyleIdx="0" presStyleCnt="3"/>
      <dgm:spPr/>
    </dgm:pt>
    <dgm:pt modelId="{3A133372-CD3D-4816-BF66-333FE4B35ED9}" type="pres">
      <dgm:prSet presAssocID="{9E14C311-288A-441E-8522-E958F032FE79}" presName="sibTrans" presStyleLbl="sibTrans2D1" presStyleIdx="0" presStyleCnt="0"/>
      <dgm:spPr/>
    </dgm:pt>
    <dgm:pt modelId="{F23549A7-23E2-4BFD-8B09-BF5C4C87255A}" type="pres">
      <dgm:prSet presAssocID="{5D7F746D-23D6-4A49-A157-010780FFE5C1}" presName="compNode" presStyleCnt="0"/>
      <dgm:spPr/>
    </dgm:pt>
    <dgm:pt modelId="{1783ADE6-059F-4C07-AD79-EF5AE88D90AA}" type="pres">
      <dgm:prSet presAssocID="{5D7F746D-23D6-4A49-A157-010780FFE5C1}" presName="node" presStyleLbl="node1" presStyleIdx="1" presStyleCnt="3">
        <dgm:presLayoutVars>
          <dgm:bulletEnabled val="1"/>
        </dgm:presLayoutVars>
      </dgm:prSet>
      <dgm:spPr/>
    </dgm:pt>
    <dgm:pt modelId="{EFA25512-39C7-4818-90C8-CAC619951CBF}" type="pres">
      <dgm:prSet presAssocID="{5D7F746D-23D6-4A49-A157-010780FFE5C1}" presName="invisiNode" presStyleLbl="node1" presStyleIdx="1" presStyleCnt="3"/>
      <dgm:spPr/>
    </dgm:pt>
    <dgm:pt modelId="{2E4747DA-595C-401D-A35B-E993345D19EA}" type="pres">
      <dgm:prSet presAssocID="{5D7F746D-23D6-4A49-A157-010780FFE5C1}" presName="imagNode" presStyleLbl="fgImgPlace1" presStyleIdx="1" presStyleCnt="3"/>
      <dgm:spPr/>
    </dgm:pt>
    <dgm:pt modelId="{DD79F944-83C6-4686-A91C-51EF20C9420A}" type="pres">
      <dgm:prSet presAssocID="{938A5F99-EADD-46AD-8CFB-DF09BA9950A7}" presName="sibTrans" presStyleLbl="sibTrans2D1" presStyleIdx="0" presStyleCnt="0"/>
      <dgm:spPr/>
    </dgm:pt>
    <dgm:pt modelId="{84C577F4-EFCE-45A1-826A-4BFC08DE7E2D}" type="pres">
      <dgm:prSet presAssocID="{ADF4E07B-4CEF-465E-BB99-9C8EE2880771}" presName="compNode" presStyleCnt="0"/>
      <dgm:spPr/>
    </dgm:pt>
    <dgm:pt modelId="{71F03092-B03E-49A6-A62F-DBA83A5AF7D7}" type="pres">
      <dgm:prSet presAssocID="{ADF4E07B-4CEF-465E-BB99-9C8EE2880771}" presName="node" presStyleLbl="node1" presStyleIdx="2" presStyleCnt="3">
        <dgm:presLayoutVars>
          <dgm:bulletEnabled val="1"/>
        </dgm:presLayoutVars>
      </dgm:prSet>
      <dgm:spPr/>
    </dgm:pt>
    <dgm:pt modelId="{ECCDD34E-D414-4F6B-A131-1A223AE230A4}" type="pres">
      <dgm:prSet presAssocID="{ADF4E07B-4CEF-465E-BB99-9C8EE2880771}" presName="invisiNode" presStyleLbl="node1" presStyleIdx="2" presStyleCnt="3"/>
      <dgm:spPr/>
    </dgm:pt>
    <dgm:pt modelId="{2A792F46-A2EE-429D-A2DE-7EEC21C7B4BA}" type="pres">
      <dgm:prSet presAssocID="{ADF4E07B-4CEF-465E-BB99-9C8EE2880771}" presName="imagNode" presStyleLbl="fgImgPlace1" presStyleIdx="2" presStyleCnt="3"/>
      <dgm:spPr/>
    </dgm:pt>
  </dgm:ptLst>
  <dgm:cxnLst>
    <dgm:cxn modelId="{AAEB980A-6AA3-4B42-9D68-ACF1D1697ED7}" type="presOf" srcId="{ADF4E07B-4CEF-465E-BB99-9C8EE2880771}" destId="{71F03092-B03E-49A6-A62F-DBA83A5AF7D7}" srcOrd="0" destOrd="0" presId="urn:microsoft.com/office/officeart/2005/8/layout/pList2"/>
    <dgm:cxn modelId="{23B08C42-9E03-41B1-BC61-C7C2190C65E7}" srcId="{A17577FA-F9F3-48B9-B1E2-DF802D105E2A}" destId="{5D7F746D-23D6-4A49-A157-010780FFE5C1}" srcOrd="1" destOrd="0" parTransId="{BD005770-9AE2-438C-A061-A11D4F10AC27}" sibTransId="{938A5F99-EADD-46AD-8CFB-DF09BA9950A7}"/>
    <dgm:cxn modelId="{8B81AB57-FFA8-44CA-99FD-B5DD78C96A85}" srcId="{A17577FA-F9F3-48B9-B1E2-DF802D105E2A}" destId="{ADF4E07B-4CEF-465E-BB99-9C8EE2880771}" srcOrd="2" destOrd="0" parTransId="{4CA2CB3E-529B-434E-B34C-BFAD5D36F08A}" sibTransId="{C6FA2D3D-D76A-4482-9D1B-E2EAB2949A60}"/>
    <dgm:cxn modelId="{C239158A-CA8C-415E-A86A-1CF7EB68287E}" type="presOf" srcId="{A17577FA-F9F3-48B9-B1E2-DF802D105E2A}" destId="{A2C9DDD1-592D-4E7E-B506-46FD4656224E}" srcOrd="0" destOrd="0" presId="urn:microsoft.com/office/officeart/2005/8/layout/pList2"/>
    <dgm:cxn modelId="{9B21B89B-23AF-47E8-860E-31BC62FAAA9C}" type="presOf" srcId="{3A3F472E-665E-4449-AECA-535933B83822}" destId="{9E0152E7-A4CB-4571-ADEA-502B95CCD26D}" srcOrd="0" destOrd="0" presId="urn:microsoft.com/office/officeart/2005/8/layout/pList2"/>
    <dgm:cxn modelId="{3CC0119C-E1FC-4934-A976-7F035B8386A9}" srcId="{A17577FA-F9F3-48B9-B1E2-DF802D105E2A}" destId="{3A3F472E-665E-4449-AECA-535933B83822}" srcOrd="0" destOrd="0" parTransId="{CB70C1F0-A8DE-401B-9379-705C7BB30C5A}" sibTransId="{9E14C311-288A-441E-8522-E958F032FE79}"/>
    <dgm:cxn modelId="{74EDF3B5-082D-4320-8944-93B6AF438A3D}" type="presOf" srcId="{5D7F746D-23D6-4A49-A157-010780FFE5C1}" destId="{1783ADE6-059F-4C07-AD79-EF5AE88D90AA}" srcOrd="0" destOrd="0" presId="urn:microsoft.com/office/officeart/2005/8/layout/pList2"/>
    <dgm:cxn modelId="{6F7F64CF-A5F9-4229-A8F5-F570421678FE}" type="presOf" srcId="{9E14C311-288A-441E-8522-E958F032FE79}" destId="{3A133372-CD3D-4816-BF66-333FE4B35ED9}" srcOrd="0" destOrd="0" presId="urn:microsoft.com/office/officeart/2005/8/layout/pList2"/>
    <dgm:cxn modelId="{1A0447EE-74D3-43EB-A507-74AEE9CC88B9}" type="presOf" srcId="{938A5F99-EADD-46AD-8CFB-DF09BA9950A7}" destId="{DD79F944-83C6-4686-A91C-51EF20C9420A}" srcOrd="0" destOrd="0" presId="urn:microsoft.com/office/officeart/2005/8/layout/pList2"/>
    <dgm:cxn modelId="{5CA43D47-605A-4FFC-B74D-D19C7C77624F}" type="presParOf" srcId="{A2C9DDD1-592D-4E7E-B506-46FD4656224E}" destId="{0E433051-ACAB-4179-9545-0C0DC1B444DA}" srcOrd="0" destOrd="0" presId="urn:microsoft.com/office/officeart/2005/8/layout/pList2"/>
    <dgm:cxn modelId="{38E1FCE3-659A-4E9F-AB7D-20000B9F2639}" type="presParOf" srcId="{A2C9DDD1-592D-4E7E-B506-46FD4656224E}" destId="{FEC7B41A-48D0-41A5-8FF5-FE45CE227AC6}" srcOrd="1" destOrd="0" presId="urn:microsoft.com/office/officeart/2005/8/layout/pList2"/>
    <dgm:cxn modelId="{F7DF6CC8-10D2-40FF-8750-47AEBC04F310}" type="presParOf" srcId="{FEC7B41A-48D0-41A5-8FF5-FE45CE227AC6}" destId="{C084B7E4-1F06-4C97-8DDD-04CBCCA59ACE}" srcOrd="0" destOrd="0" presId="urn:microsoft.com/office/officeart/2005/8/layout/pList2"/>
    <dgm:cxn modelId="{FF901BEF-B373-4ABD-9689-480D50847275}" type="presParOf" srcId="{C084B7E4-1F06-4C97-8DDD-04CBCCA59ACE}" destId="{9E0152E7-A4CB-4571-ADEA-502B95CCD26D}" srcOrd="0" destOrd="0" presId="urn:microsoft.com/office/officeart/2005/8/layout/pList2"/>
    <dgm:cxn modelId="{6B9DEC35-12A6-4084-9F62-7AA181CF26D5}" type="presParOf" srcId="{C084B7E4-1F06-4C97-8DDD-04CBCCA59ACE}" destId="{BC4A9392-E91A-41BF-98A9-0D6C9B43C3F3}" srcOrd="1" destOrd="0" presId="urn:microsoft.com/office/officeart/2005/8/layout/pList2"/>
    <dgm:cxn modelId="{AF96282D-55C2-4565-8889-E46CB404F674}" type="presParOf" srcId="{C084B7E4-1F06-4C97-8DDD-04CBCCA59ACE}" destId="{2991964F-DDC9-4626-9B00-F0568E33965A}" srcOrd="2" destOrd="0" presId="urn:microsoft.com/office/officeart/2005/8/layout/pList2"/>
    <dgm:cxn modelId="{D4FA63C4-98EB-4010-928C-B77734F97CBF}" type="presParOf" srcId="{FEC7B41A-48D0-41A5-8FF5-FE45CE227AC6}" destId="{3A133372-CD3D-4816-BF66-333FE4B35ED9}" srcOrd="1" destOrd="0" presId="urn:microsoft.com/office/officeart/2005/8/layout/pList2"/>
    <dgm:cxn modelId="{E879D658-A016-4713-9D7C-92A99FC4C2B2}" type="presParOf" srcId="{FEC7B41A-48D0-41A5-8FF5-FE45CE227AC6}" destId="{F23549A7-23E2-4BFD-8B09-BF5C4C87255A}" srcOrd="2" destOrd="0" presId="urn:microsoft.com/office/officeart/2005/8/layout/pList2"/>
    <dgm:cxn modelId="{788F0954-21E3-43B6-8A32-E9D33048DF6E}" type="presParOf" srcId="{F23549A7-23E2-4BFD-8B09-BF5C4C87255A}" destId="{1783ADE6-059F-4C07-AD79-EF5AE88D90AA}" srcOrd="0" destOrd="0" presId="urn:microsoft.com/office/officeart/2005/8/layout/pList2"/>
    <dgm:cxn modelId="{59B53BE9-0E75-469C-AC9D-239955DBF34F}" type="presParOf" srcId="{F23549A7-23E2-4BFD-8B09-BF5C4C87255A}" destId="{EFA25512-39C7-4818-90C8-CAC619951CBF}" srcOrd="1" destOrd="0" presId="urn:microsoft.com/office/officeart/2005/8/layout/pList2"/>
    <dgm:cxn modelId="{409D5004-E6EC-48BB-A4BB-133D7A816160}" type="presParOf" srcId="{F23549A7-23E2-4BFD-8B09-BF5C4C87255A}" destId="{2E4747DA-595C-401D-A35B-E993345D19EA}" srcOrd="2" destOrd="0" presId="urn:microsoft.com/office/officeart/2005/8/layout/pList2"/>
    <dgm:cxn modelId="{AE15370D-0267-40F6-85AD-24E8FC44AA02}" type="presParOf" srcId="{FEC7B41A-48D0-41A5-8FF5-FE45CE227AC6}" destId="{DD79F944-83C6-4686-A91C-51EF20C9420A}" srcOrd="3" destOrd="0" presId="urn:microsoft.com/office/officeart/2005/8/layout/pList2"/>
    <dgm:cxn modelId="{23BDA2ED-C0CC-45DE-8EE8-DBE9D8FBF575}" type="presParOf" srcId="{FEC7B41A-48D0-41A5-8FF5-FE45CE227AC6}" destId="{84C577F4-EFCE-45A1-826A-4BFC08DE7E2D}" srcOrd="4" destOrd="0" presId="urn:microsoft.com/office/officeart/2005/8/layout/pList2"/>
    <dgm:cxn modelId="{2A6AFBDF-0511-421B-A674-86E859E2315D}" type="presParOf" srcId="{84C577F4-EFCE-45A1-826A-4BFC08DE7E2D}" destId="{71F03092-B03E-49A6-A62F-DBA83A5AF7D7}" srcOrd="0" destOrd="0" presId="urn:microsoft.com/office/officeart/2005/8/layout/pList2"/>
    <dgm:cxn modelId="{721EF46C-818A-49EE-96A2-6F07F02C1A4A}" type="presParOf" srcId="{84C577F4-EFCE-45A1-826A-4BFC08DE7E2D}" destId="{ECCDD34E-D414-4F6B-A131-1A223AE230A4}" srcOrd="1" destOrd="0" presId="urn:microsoft.com/office/officeart/2005/8/layout/pList2"/>
    <dgm:cxn modelId="{DE5B344E-8273-4C17-BBE3-80172C6A3758}" type="presParOf" srcId="{84C577F4-EFCE-45A1-826A-4BFC08DE7E2D}" destId="{2A792F46-A2EE-429D-A2DE-7EEC21C7B4B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33051-ACAB-4179-9545-0C0DC1B444D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1964F-DDC9-4626-9B00-F0568E33965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152E7-A4CB-4571-ADEA-502B95CCD26D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+mn-lt"/>
              <a:cs typeface="Times New Roman" panose="02020603050405020304" pitchFamily="18" charset="0"/>
            </a:rPr>
            <a:t>Ma dove è finita la responsabilità? Viaggio nella quotidianità </a:t>
          </a:r>
        </a:p>
      </dsp:txBody>
      <dsp:txXfrm rot="10800000">
        <a:off x="237949" y="1828799"/>
        <a:ext cx="1680560" cy="2180130"/>
      </dsp:txXfrm>
    </dsp:sp>
    <dsp:sp modelId="{2E4747DA-595C-401D-A35B-E993345D19EA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3ADE6-059F-4C07-AD79-EF5AE88D90AA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latin typeface="+mn-lt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+mn-lt"/>
              <a:cs typeface="Times New Roman" panose="02020603050405020304" pitchFamily="18" charset="0"/>
            </a:rPr>
            <a:t>La coppola della legalità</a:t>
          </a:r>
        </a:p>
      </dsp:txBody>
      <dsp:txXfrm rot="10800000">
        <a:off x="2207720" y="1828799"/>
        <a:ext cx="1680560" cy="2180130"/>
      </dsp:txXfrm>
    </dsp:sp>
    <dsp:sp modelId="{2A792F46-A2EE-429D-A2DE-7EEC21C7B4B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3092-B03E-49A6-A62F-DBA83A5AF7D7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Curricolo verticale provinciale di cittadinanza e legalità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1960FB-8D41-4438-8FFA-C323796E2CC3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31AA94-707B-400D-AB1E-E729CBF66F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9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B67FBEC-5C92-419D-8FA2-7A5BE0FDFA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14666A1-221D-4E9D-A769-A46F756CD954}" type="slidenum">
              <a:rPr lang="de-DE" altLang="it-IT" sz="1200"/>
              <a:pPr algn="r"/>
              <a:t>5</a:t>
            </a:fld>
            <a:endParaRPr lang="de-DE" altLang="it-IT" sz="1200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B4A0BF7E-DB6D-49B4-BD3A-BC6782FFA5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9" tIns="47413" rIns="94819" bIns="47413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711EAD0-9A8A-4766-B176-E13DDEF13FAF}" type="slidenum">
              <a:rPr lang="en-GB" altLang="it-IT" sz="1300"/>
              <a:pPr algn="r"/>
              <a:t>5</a:t>
            </a:fld>
            <a:endParaRPr lang="en-GB" altLang="it-IT" sz="13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0C7505D-F264-4566-A2C4-A346A6313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55DADAF-0A80-4744-B7F8-72677C866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19" tIns="47413" rIns="94819" bIns="4741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87C9-C1EC-472C-9BD9-727EDDECA6F0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AAFE43A-5ADA-4D57-917B-43523F0501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9448-9CE8-4C68-99EE-0713156414E4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6773-C114-4A8E-B745-80F13FC31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AFA2-EA59-45F4-AE00-1C004C34F88D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13D7-2AF5-405C-97A2-63A935562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9421-9684-405E-9A86-D20BDEFD7193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5830-EEFB-4843-965B-5FF70540B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4053-6625-427B-B24E-51652CE8A3ED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8CB6-EF30-43BB-9F40-AC7C922576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846B-68A8-47D8-A531-646F395D0887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B67C-1460-45D0-B41B-CE35084D81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34EC-D00E-48A0-8844-003958284753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ACC4-D741-4E0D-8CF8-4A26F3679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E13C-D75F-494D-9B28-F500D7574015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8701-18E9-4A79-9252-533204FE04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5746-1F2B-4652-AC21-C0AD34F2B225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F8E5-978B-4C8C-967A-9DFF0C5962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3EA5-F962-4666-A15F-EAC06D92D3D1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80E4-F2A6-4EBA-850F-67FF98F2EF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CA0489D-432C-46FB-B101-2184CB0B96FB}" type="datetimeFigureOut">
              <a:rPr lang="it-IT"/>
              <a:pPr>
                <a:defRPr/>
              </a:pPr>
              <a:t>10/11/2019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6C3FCCB-A59D-44A8-84DB-92F36BB49D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1" r:id="rId9"/>
    <p:sldLayoutId id="2147483676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/>
              <a:t>I CONTRIBUTI DEI CPL LOMBARDI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dirty="0"/>
              <a:t>La relazione tra l’insegnamento di Cittadinanza, la Costituzione e l’Educazione alla Legalità 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30188"/>
            <a:ext cx="27368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291F2-D976-40C5-9606-3803E0C9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CPL DI BRESCIA</a:t>
            </a:r>
            <a:br>
              <a:rPr lang="it-IT" dirty="0"/>
            </a:br>
            <a:r>
              <a:rPr lang="it-IT" sz="2200" dirty="0"/>
              <a:t>Riutilizzo dei beni confiscati dalla mafia</a:t>
            </a:r>
            <a:br>
              <a:rPr lang="it-IT" sz="2200" dirty="0"/>
            </a:br>
            <a:endParaRPr lang="it-IT" sz="22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E3FDC95-8094-456F-8869-EE0596E787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38600" cy="3028950"/>
          </a:xfr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0B08D17-A175-4162-93DC-DC03606E86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91" y="3115709"/>
            <a:ext cx="4038600" cy="3028950"/>
          </a:xfrm>
        </p:spPr>
      </p:pic>
      <p:pic>
        <p:nvPicPr>
          <p:cNvPr id="1026" name="Immagine 4">
            <a:extLst>
              <a:ext uri="{FF2B5EF4-FFF2-40B4-BE49-F238E27FC236}">
                <a16:creationId xmlns:a16="http://schemas.microsoft.com/office/drawing/2014/main" id="{2102D8E2-9F2B-4584-AAB3-A5EBE4BC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00" y="318430"/>
            <a:ext cx="937667" cy="8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291F2-D976-40C5-9606-3803E0C9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4664"/>
            <a:ext cx="8261350" cy="1224136"/>
          </a:xfrm>
        </p:spPr>
        <p:txBody>
          <a:bodyPr>
            <a:normAutofit/>
          </a:bodyPr>
          <a:lstStyle/>
          <a:p>
            <a:r>
              <a:rPr lang="it-IT" dirty="0"/>
              <a:t>CPL DI BRESCIA</a:t>
            </a:r>
            <a:br>
              <a:rPr lang="it-IT" dirty="0"/>
            </a:br>
            <a:r>
              <a:rPr lang="it-IT" dirty="0"/>
              <a:t> </a:t>
            </a:r>
            <a:r>
              <a:rPr lang="it-IT" sz="2200" dirty="0"/>
              <a:t>Ma dove è finita la responsabilità? </a:t>
            </a:r>
            <a:endParaRPr lang="it-IT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A50EF9D-DC71-4093-B051-A88973677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91" y="4351561"/>
            <a:ext cx="4139952" cy="232354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E1A3F60-0BD0-4881-BD56-1ADA91E0E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5" y="3271793"/>
            <a:ext cx="1917929" cy="341724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6A65892-65AF-49C7-AA64-61E2A2F63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28" y="1805680"/>
            <a:ext cx="3635896" cy="2040647"/>
          </a:xfrm>
          <a:prstGeom prst="rect">
            <a:avLst/>
          </a:prstGeom>
        </p:spPr>
      </p:pic>
      <p:pic>
        <p:nvPicPr>
          <p:cNvPr id="23" name="Segnaposto contenuto 22">
            <a:extLst>
              <a:ext uri="{FF2B5EF4-FFF2-40B4-BE49-F238E27FC236}">
                <a16:creationId xmlns:a16="http://schemas.microsoft.com/office/drawing/2014/main" id="{B64D1AF3-75E6-4413-B7B3-C723AE7F5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4" y="1524107"/>
            <a:ext cx="3332133" cy="2499100"/>
          </a:xfrm>
        </p:spPr>
      </p:pic>
      <p:pic>
        <p:nvPicPr>
          <p:cNvPr id="2050" name="Immagine 4">
            <a:extLst>
              <a:ext uri="{FF2B5EF4-FFF2-40B4-BE49-F238E27FC236}">
                <a16:creationId xmlns:a16="http://schemas.microsoft.com/office/drawing/2014/main" id="{719BD767-13E1-48F3-980A-ABC52FFA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350304"/>
            <a:ext cx="810508" cy="75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>
            <a:extLst>
              <a:ext uri="{FF2B5EF4-FFF2-40B4-BE49-F238E27FC236}">
                <a16:creationId xmlns:a16="http://schemas.microsoft.com/office/drawing/2014/main" id="{52CC7AB3-0F69-498E-9F90-D0353A0A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97" y="328102"/>
            <a:ext cx="752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04291F2-D976-40C5-9606-3803E0C9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4" y="60171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it-IT" dirty="0"/>
              <a:t>CPL DI BRESCIA </a:t>
            </a:r>
            <a:br>
              <a:rPr lang="it-IT" dirty="0"/>
            </a:br>
            <a:r>
              <a:rPr lang="it-IT" sz="2700" dirty="0"/>
              <a:t>Insieme per la bellezza: dal muro ai murales</a:t>
            </a:r>
            <a:br>
              <a:rPr lang="it-IT" sz="2700" dirty="0"/>
            </a:br>
            <a:endParaRPr lang="it-IT" sz="27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638A590-1577-4C35-A5C9-EB6FB3D3D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346">
            <a:off x="292522" y="1914525"/>
            <a:ext cx="4038600" cy="3028950"/>
          </a:xfr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A1153D2-F67A-42C3-AB16-450DD454C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895">
            <a:off x="4767488" y="29647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8449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3C791-6C4A-4727-AEDF-AD00AB9E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CPL Como </a:t>
            </a:r>
            <a:br>
              <a:rPr lang="it-IT" dirty="0"/>
            </a:br>
            <a:r>
              <a:rPr lang="it-IT" sz="2700" dirty="0"/>
              <a:t>La coppola della legalità</a:t>
            </a:r>
            <a:br>
              <a:rPr lang="it-IT" sz="2700" dirty="0"/>
            </a:br>
            <a:endParaRPr lang="it-IT" sz="270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44F5915-24C4-4C5A-B03C-F4198A50A4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433">
            <a:off x="386032" y="1974522"/>
            <a:ext cx="2644140" cy="4363477"/>
          </a:xfr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5098C8D-5028-4575-8D5A-4B8CDBAE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1111"/>
            <a:ext cx="1296144" cy="1101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0DF3ACE-2C56-49F6-9A5F-001CEE18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909" y="1584863"/>
            <a:ext cx="2398832" cy="3140282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E71B5EB-65A4-4BB4-BB06-8D555630F4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961">
            <a:off x="5911969" y="1892121"/>
            <a:ext cx="2644140" cy="44069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BF2E44-8456-46D5-9208-2AD438359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525" y="5048520"/>
            <a:ext cx="1945898" cy="15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89690-0C14-482A-803E-0A146473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Cittadinanza e Costituzione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72DE6-B7A2-4988-B01A-C5C3B9B8ED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>
                <a:latin typeface="+mj-lt"/>
              </a:rPr>
              <a:t>Perché “Cittadinanza”? </a:t>
            </a:r>
          </a:p>
          <a:p>
            <a:pPr marL="114300" indent="0">
              <a:buNone/>
            </a:pPr>
            <a:r>
              <a:rPr lang="it-IT" dirty="0">
                <a:latin typeface="+mj-lt"/>
              </a:rPr>
              <a:t>Perché gli studenti sono giovani cittadini che esercitano diritti inviolabili e rispettano i doveri inderogabili della società di cui fanno parte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FF47FF-A2F6-4037-A0AA-2C34EC8232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>
                <a:latin typeface="+mj-lt"/>
              </a:rPr>
              <a:t>Perché “Costituzione”?</a:t>
            </a:r>
          </a:p>
          <a:p>
            <a:pPr marL="114300" indent="0">
              <a:buNone/>
            </a:pPr>
            <a:r>
              <a:rPr lang="it-IT" dirty="0">
                <a:latin typeface="+mj-lt"/>
              </a:rPr>
              <a:t>Perché ogni studente dovrebbe conoscere la Costituzione,  “mappa di valori” fondamentale per esercitare la cittadinanza a tutti i livelli. </a:t>
            </a:r>
          </a:p>
        </p:txBody>
      </p:sp>
    </p:spTree>
    <p:extLst>
      <p:ext uri="{BB962C8B-B14F-4D97-AF65-F5344CB8AC3E}">
        <p14:creationId xmlns:p14="http://schemas.microsoft.com/office/powerpoint/2010/main" val="230123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1F31EE3-3A8D-4DA6-9363-BA610FE1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Educazione alla legalità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14226E-3547-4B40-AE0F-350B8104C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sz="2800" dirty="0">
                <a:latin typeface="+mj-lt"/>
              </a:rPr>
              <a:t>Perché “Legalità”? </a:t>
            </a:r>
          </a:p>
          <a:p>
            <a:pPr marL="114300" indent="0">
              <a:buNone/>
            </a:pPr>
            <a:r>
              <a:rPr lang="it-IT" sz="2800" dirty="0">
                <a:latin typeface="+mj-lt"/>
              </a:rPr>
              <a:t>Perché è l’espressione del rispetto delle norme che regolano lo “stare insieme” e di cui la Legge e la Giustizia sono strumenti funzionali. </a:t>
            </a:r>
          </a:p>
          <a:p>
            <a:pPr marL="114300" indent="0">
              <a:buNone/>
            </a:pPr>
            <a:r>
              <a:rPr lang="it-IT" sz="2800" dirty="0">
                <a:latin typeface="+mj-lt"/>
              </a:rPr>
              <a:t>La Legalità è fatta di principi e comportamenti, ma implica anche accesso alle conoscenze di diritti e doveri.</a:t>
            </a:r>
          </a:p>
        </p:txBody>
      </p:sp>
    </p:spTree>
    <p:extLst>
      <p:ext uri="{BB962C8B-B14F-4D97-AF65-F5344CB8AC3E}">
        <p14:creationId xmlns:p14="http://schemas.microsoft.com/office/powerpoint/2010/main" val="30447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FAA7A-FCF0-4535-89E0-D2BE4E2D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CITTADINANZA ATTIVA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5F4B6-917D-4FDF-886C-6DE8E633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+mj-lt"/>
              </a:rPr>
              <a:t>Consapevolezza dei propri diritti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8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+mj-lt"/>
              </a:rPr>
              <a:t>Adempimento dei propri doveri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8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+mj-lt"/>
              </a:rPr>
              <a:t>Responsabilità verso se stessi, gli altri, il territorio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8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+mj-lt"/>
              </a:rPr>
              <a:t>Esercizio delle competenze sociali e civiche 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90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>
            <a:extLst>
              <a:ext uri="{FF2B5EF4-FFF2-40B4-BE49-F238E27FC236}">
                <a16:creationId xmlns:a16="http://schemas.microsoft.com/office/drawing/2014/main" id="{D4F8F91B-0B44-47A1-A764-0E0968C4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65300"/>
            <a:ext cx="211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GB" altLang="it-IT" sz="2800" b="1" dirty="0">
                <a:solidFill>
                  <a:srgbClr val="292929"/>
                </a:solidFill>
              </a:rPr>
              <a:t>Nella </a:t>
            </a:r>
            <a:r>
              <a:rPr lang="en-GB" altLang="it-IT" sz="2800" b="1" dirty="0" err="1">
                <a:solidFill>
                  <a:srgbClr val="292929"/>
                </a:solidFill>
              </a:rPr>
              <a:t>scuola</a:t>
            </a:r>
            <a:endParaRPr lang="en-GB" altLang="it-IT" sz="2800" b="1" dirty="0">
              <a:solidFill>
                <a:srgbClr val="292929"/>
              </a:solidFill>
            </a:endParaRPr>
          </a:p>
        </p:txBody>
      </p:sp>
      <p:sp>
        <p:nvSpPr>
          <p:cNvPr id="233475" name="Text Box 8">
            <a:extLst>
              <a:ext uri="{FF2B5EF4-FFF2-40B4-BE49-F238E27FC236}">
                <a16:creationId xmlns:a16="http://schemas.microsoft.com/office/drawing/2014/main" id="{B06BB62F-611A-4FE4-8FEE-3985F09E0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281238"/>
            <a:ext cx="22288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GB" altLang="it-IT" sz="2000" dirty="0" err="1">
                <a:solidFill>
                  <a:srgbClr val="333333"/>
                </a:solidFill>
              </a:rPr>
              <a:t>Acquisendo</a:t>
            </a:r>
            <a:r>
              <a:rPr lang="en-GB" altLang="it-IT" sz="2000" dirty="0">
                <a:solidFill>
                  <a:srgbClr val="333333"/>
                </a:solidFill>
              </a:rPr>
              <a:t>  le </a:t>
            </a:r>
            <a:r>
              <a:rPr lang="en-GB" altLang="it-IT" sz="2000" dirty="0" err="1">
                <a:solidFill>
                  <a:srgbClr val="333333"/>
                </a:solidFill>
              </a:rPr>
              <a:t>conoscenze</a:t>
            </a:r>
            <a:r>
              <a:rPr lang="en-GB" altLang="it-IT" sz="2000" dirty="0">
                <a:solidFill>
                  <a:srgbClr val="333333"/>
                </a:solidFill>
              </a:rPr>
              <a:t> e </a:t>
            </a:r>
            <a:r>
              <a:rPr lang="en-GB" altLang="it-IT" sz="2000" dirty="0" err="1">
                <a:solidFill>
                  <a:srgbClr val="333333"/>
                </a:solidFill>
              </a:rPr>
              <a:t>sviluppando</a:t>
            </a:r>
            <a:r>
              <a:rPr lang="en-GB" altLang="it-IT" sz="2000" dirty="0">
                <a:solidFill>
                  <a:srgbClr val="333333"/>
                </a:solidFill>
              </a:rPr>
              <a:t> le </a:t>
            </a:r>
            <a:r>
              <a:rPr lang="en-GB" altLang="it-IT" sz="2000" dirty="0" err="1">
                <a:solidFill>
                  <a:srgbClr val="333333"/>
                </a:solidFill>
              </a:rPr>
              <a:t>competenze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civiche</a:t>
            </a:r>
            <a:r>
              <a:rPr lang="en-GB" altLang="it-IT" sz="2000" dirty="0">
                <a:solidFill>
                  <a:srgbClr val="333333"/>
                </a:solidFill>
              </a:rPr>
              <a:t> e </a:t>
            </a:r>
            <a:r>
              <a:rPr lang="en-GB" altLang="it-IT" sz="2000" dirty="0" err="1">
                <a:solidFill>
                  <a:srgbClr val="333333"/>
                </a:solidFill>
              </a:rPr>
              <a:t>sociali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33476" name="Text Box 44">
            <a:extLst>
              <a:ext uri="{FF2B5EF4-FFF2-40B4-BE49-F238E27FC236}">
                <a16:creationId xmlns:a16="http://schemas.microsoft.com/office/drawing/2014/main" id="{3CDA1948-246B-449F-A949-3C0D64B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34660"/>
            <a:ext cx="2090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sz="2800" b="1" dirty="0">
                <a:solidFill>
                  <a:srgbClr val="292929"/>
                </a:solidFill>
              </a:rPr>
              <a:t>Nella </a:t>
            </a:r>
            <a:r>
              <a:rPr lang="en-GB" altLang="it-IT" sz="2800" b="1" dirty="0" err="1">
                <a:solidFill>
                  <a:srgbClr val="292929"/>
                </a:solidFill>
              </a:rPr>
              <a:t>famiglia</a:t>
            </a:r>
            <a:r>
              <a:rPr lang="en-GB" altLang="it-IT" sz="2800" b="1" dirty="0">
                <a:solidFill>
                  <a:srgbClr val="292929"/>
                </a:solidFill>
              </a:rPr>
              <a:t> e </a:t>
            </a:r>
            <a:r>
              <a:rPr lang="en-GB" altLang="it-IT" sz="2800" b="1" dirty="0" err="1">
                <a:solidFill>
                  <a:srgbClr val="292929"/>
                </a:solidFill>
              </a:rPr>
              <a:t>nel</a:t>
            </a:r>
            <a:r>
              <a:rPr lang="en-GB" altLang="it-IT" sz="2800" b="1" dirty="0">
                <a:solidFill>
                  <a:srgbClr val="292929"/>
                </a:solidFill>
              </a:rPr>
              <a:t> </a:t>
            </a:r>
            <a:r>
              <a:rPr lang="en-GB" altLang="it-IT" sz="2800" b="1" dirty="0" err="1">
                <a:solidFill>
                  <a:srgbClr val="292929"/>
                </a:solidFill>
              </a:rPr>
              <a:t>gruppo</a:t>
            </a:r>
            <a:r>
              <a:rPr lang="en-GB" altLang="it-IT" sz="2800" b="1" dirty="0">
                <a:solidFill>
                  <a:srgbClr val="292929"/>
                </a:solidFill>
              </a:rPr>
              <a:t> </a:t>
            </a:r>
            <a:r>
              <a:rPr lang="en-GB" altLang="it-IT" sz="2800" b="1" dirty="0" err="1">
                <a:solidFill>
                  <a:srgbClr val="292929"/>
                </a:solidFill>
              </a:rPr>
              <a:t>dei</a:t>
            </a:r>
            <a:r>
              <a:rPr lang="en-GB" altLang="it-IT" sz="2800" b="1" dirty="0">
                <a:solidFill>
                  <a:srgbClr val="292929"/>
                </a:solidFill>
              </a:rPr>
              <a:t> </a:t>
            </a:r>
            <a:r>
              <a:rPr lang="en-GB" altLang="it-IT" sz="2800" b="1" dirty="0" err="1">
                <a:solidFill>
                  <a:srgbClr val="292929"/>
                </a:solidFill>
              </a:rPr>
              <a:t>pari</a:t>
            </a:r>
            <a:endParaRPr lang="en-GB" altLang="it-IT" sz="2800" b="1" dirty="0">
              <a:solidFill>
                <a:srgbClr val="292929"/>
              </a:solidFill>
            </a:endParaRP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B67873A8-31E9-4BA7-A854-1860EF0D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91138"/>
            <a:ext cx="42878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8" name="Freeform 6">
            <a:extLst>
              <a:ext uri="{FF2B5EF4-FFF2-40B4-BE49-F238E27FC236}">
                <a16:creationId xmlns:a16="http://schemas.microsoft.com/office/drawing/2014/main" id="{D488BF16-0DB7-409D-ADA4-F0D5B41A0B37}"/>
              </a:ext>
            </a:extLst>
          </p:cNvPr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2147483647 w 794"/>
              <a:gd name="T1" fmla="*/ 48348265 h 1200"/>
              <a:gd name="T2" fmla="*/ 2147483647 w 794"/>
              <a:gd name="T3" fmla="*/ 316945359 h 1200"/>
              <a:gd name="T4" fmla="*/ 2147483647 w 794"/>
              <a:gd name="T5" fmla="*/ 306202588 h 1200"/>
              <a:gd name="T6" fmla="*/ 2147483647 w 794"/>
              <a:gd name="T7" fmla="*/ 214878603 h 1200"/>
              <a:gd name="T8" fmla="*/ 2147483647 w 794"/>
              <a:gd name="T9" fmla="*/ 102066757 h 1200"/>
              <a:gd name="T10" fmla="*/ 2147483647 w 794"/>
              <a:gd name="T11" fmla="*/ 42975721 h 1200"/>
              <a:gd name="T12" fmla="*/ 2147483647 w 794"/>
              <a:gd name="T13" fmla="*/ 263226868 h 1200"/>
              <a:gd name="T14" fmla="*/ 2147483647 w 794"/>
              <a:gd name="T15" fmla="*/ 333060675 h 1200"/>
              <a:gd name="T16" fmla="*/ 2147483647 w 794"/>
              <a:gd name="T17" fmla="*/ 333060675 h 1200"/>
              <a:gd name="T18" fmla="*/ 2147483647 w 794"/>
              <a:gd name="T19" fmla="*/ 408269345 h 1200"/>
              <a:gd name="T20" fmla="*/ 2147483647 w 794"/>
              <a:gd name="T21" fmla="*/ 429757205 h 1200"/>
              <a:gd name="T22" fmla="*/ 2147483647 w 794"/>
              <a:gd name="T23" fmla="*/ 703726844 h 1200"/>
              <a:gd name="T24" fmla="*/ 2147483647 w 794"/>
              <a:gd name="T25" fmla="*/ 2147483647 h 1200"/>
              <a:gd name="T26" fmla="*/ 2147483647 w 794"/>
              <a:gd name="T27" fmla="*/ 2147483647 h 1200"/>
              <a:gd name="T28" fmla="*/ 0 w 794"/>
              <a:gd name="T29" fmla="*/ 2147483647 h 1200"/>
              <a:gd name="T30" fmla="*/ 0 w 794"/>
              <a:gd name="T31" fmla="*/ 2147483647 h 1200"/>
              <a:gd name="T32" fmla="*/ 0 w 794"/>
              <a:gd name="T33" fmla="*/ 2147483647 h 1200"/>
              <a:gd name="T34" fmla="*/ 21515863 w 794"/>
              <a:gd name="T35" fmla="*/ 2147483647 h 1200"/>
              <a:gd name="T36" fmla="*/ 118338408 w 794"/>
              <a:gd name="T37" fmla="*/ 2147483647 h 1200"/>
              <a:gd name="T38" fmla="*/ 118338408 w 794"/>
              <a:gd name="T39" fmla="*/ 2147483647 h 1200"/>
              <a:gd name="T40" fmla="*/ 225917725 w 794"/>
              <a:gd name="T41" fmla="*/ 2147483647 h 1200"/>
              <a:gd name="T42" fmla="*/ 381909474 w 794"/>
              <a:gd name="T43" fmla="*/ 2147483647 h 1200"/>
              <a:gd name="T44" fmla="*/ 225917725 w 794"/>
              <a:gd name="T45" fmla="*/ 2147483647 h 1200"/>
              <a:gd name="T46" fmla="*/ 118338408 w 794"/>
              <a:gd name="T47" fmla="*/ 2147483647 h 1200"/>
              <a:gd name="T48" fmla="*/ 21515863 w 794"/>
              <a:gd name="T49" fmla="*/ 2147483647 h 1200"/>
              <a:gd name="T50" fmla="*/ 0 w 794"/>
              <a:gd name="T51" fmla="*/ 2147483647 h 1200"/>
              <a:gd name="T52" fmla="*/ 0 w 794"/>
              <a:gd name="T53" fmla="*/ 2147483647 h 1200"/>
              <a:gd name="T54" fmla="*/ 0 w 794"/>
              <a:gd name="T55" fmla="*/ 2147483647 h 1200"/>
              <a:gd name="T56" fmla="*/ 2147483647 w 794"/>
              <a:gd name="T57" fmla="*/ 2147483647 h 1200"/>
              <a:gd name="T58" fmla="*/ 2147483647 w 794"/>
              <a:gd name="T59" fmla="*/ 2147483647 h 1200"/>
              <a:gd name="T60" fmla="*/ 2147483647 w 794"/>
              <a:gd name="T61" fmla="*/ 48348265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79" name="Freeform 7">
            <a:extLst>
              <a:ext uri="{FF2B5EF4-FFF2-40B4-BE49-F238E27FC236}">
                <a16:creationId xmlns:a16="http://schemas.microsoft.com/office/drawing/2014/main" id="{0928F6D9-71B8-42E2-96C2-117733F2990A}"/>
              </a:ext>
            </a:extLst>
          </p:cNvPr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2147483647 w 864"/>
              <a:gd name="T1" fmla="*/ 2147483647 h 1191"/>
              <a:gd name="T2" fmla="*/ 2147483647 w 864"/>
              <a:gd name="T3" fmla="*/ 2147483647 h 1191"/>
              <a:gd name="T4" fmla="*/ 2147483647 w 864"/>
              <a:gd name="T5" fmla="*/ 2147483647 h 1191"/>
              <a:gd name="T6" fmla="*/ 2147483647 w 864"/>
              <a:gd name="T7" fmla="*/ 2147483647 h 1191"/>
              <a:gd name="T8" fmla="*/ 2147483647 w 864"/>
              <a:gd name="T9" fmla="*/ 2147483647 h 1191"/>
              <a:gd name="T10" fmla="*/ 2147483647 w 864"/>
              <a:gd name="T11" fmla="*/ 2147483647 h 1191"/>
              <a:gd name="T12" fmla="*/ 2147483647 w 864"/>
              <a:gd name="T13" fmla="*/ 2147483647 h 1191"/>
              <a:gd name="T14" fmla="*/ 1704425413 w 864"/>
              <a:gd name="T15" fmla="*/ 2147483647 h 1191"/>
              <a:gd name="T16" fmla="*/ 1306546135 w 864"/>
              <a:gd name="T17" fmla="*/ 2133014330 h 1191"/>
              <a:gd name="T18" fmla="*/ 1704425413 w 864"/>
              <a:gd name="T19" fmla="*/ 655484776 h 1191"/>
              <a:gd name="T20" fmla="*/ 1242026111 w 864"/>
              <a:gd name="T21" fmla="*/ 392215807 h 1191"/>
              <a:gd name="T22" fmla="*/ 1225896685 w 864"/>
              <a:gd name="T23" fmla="*/ 402961763 h 1191"/>
              <a:gd name="T24" fmla="*/ 1188258265 w 864"/>
              <a:gd name="T25" fmla="*/ 494300071 h 1191"/>
              <a:gd name="T26" fmla="*/ 1188258265 w 864"/>
              <a:gd name="T27" fmla="*/ 494300071 h 1191"/>
              <a:gd name="T28" fmla="*/ 1172128839 w 864"/>
              <a:gd name="T29" fmla="*/ 607130292 h 1191"/>
              <a:gd name="T30" fmla="*/ 951682526 w 864"/>
              <a:gd name="T31" fmla="*/ 660857754 h 1191"/>
              <a:gd name="T32" fmla="*/ 892537431 w 864"/>
              <a:gd name="T33" fmla="*/ 440572609 h 1191"/>
              <a:gd name="T34" fmla="*/ 978566449 w 864"/>
              <a:gd name="T35" fmla="*/ 370726212 h 1191"/>
              <a:gd name="T36" fmla="*/ 1043086473 w 864"/>
              <a:gd name="T37" fmla="*/ 295506838 h 1191"/>
              <a:gd name="T38" fmla="*/ 1043086473 w 864"/>
              <a:gd name="T39" fmla="*/ 274014926 h 1191"/>
              <a:gd name="T40" fmla="*/ 569934993 w 864"/>
              <a:gd name="T41" fmla="*/ 0 h 1191"/>
              <a:gd name="T42" fmla="*/ 0 w 864"/>
              <a:gd name="T43" fmla="*/ 2133014330 h 1191"/>
              <a:gd name="T44" fmla="*/ 569934993 w 864"/>
              <a:gd name="T45" fmla="*/ 2147483647 h 1191"/>
              <a:gd name="T46" fmla="*/ 2147483647 w 864"/>
              <a:gd name="T47" fmla="*/ 2147483647 h 1191"/>
              <a:gd name="T48" fmla="*/ 2147483647 w 864"/>
              <a:gd name="T49" fmla="*/ 2147483647 h 1191"/>
              <a:gd name="T50" fmla="*/ 2147483647 w 864"/>
              <a:gd name="T51" fmla="*/ 2147483647 h 1191"/>
              <a:gd name="T52" fmla="*/ 2147483647 w 864"/>
              <a:gd name="T53" fmla="*/ 2147483647 h 1191"/>
              <a:gd name="T54" fmla="*/ 2147483647 w 864"/>
              <a:gd name="T55" fmla="*/ 2147483647 h 1191"/>
              <a:gd name="T56" fmla="*/ 2147483647 w 864"/>
              <a:gd name="T57" fmla="*/ 2147483647 h 1191"/>
              <a:gd name="T58" fmla="*/ 2147483647 w 864"/>
              <a:gd name="T59" fmla="*/ 2147483647 h 1191"/>
              <a:gd name="T60" fmla="*/ 2147483647 w 864"/>
              <a:gd name="T61" fmla="*/ 2147483647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80" name="Freeform 8">
            <a:extLst>
              <a:ext uri="{FF2B5EF4-FFF2-40B4-BE49-F238E27FC236}">
                <a16:creationId xmlns:a16="http://schemas.microsoft.com/office/drawing/2014/main" id="{53BA38AA-0FA5-4090-9D15-ABCCB0762BAC}"/>
              </a:ext>
            </a:extLst>
          </p:cNvPr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2147483647 w 1375"/>
              <a:gd name="T1" fmla="*/ 2147483647 h 527"/>
              <a:gd name="T2" fmla="*/ 2147483647 w 1375"/>
              <a:gd name="T3" fmla="*/ 2147483647 h 527"/>
              <a:gd name="T4" fmla="*/ 2147483647 w 1375"/>
              <a:gd name="T5" fmla="*/ 2147483647 h 527"/>
              <a:gd name="T6" fmla="*/ 2147483647 w 1375"/>
              <a:gd name="T7" fmla="*/ 2147483647 h 527"/>
              <a:gd name="T8" fmla="*/ 2147483647 w 1375"/>
              <a:gd name="T9" fmla="*/ 2147483647 h 527"/>
              <a:gd name="T10" fmla="*/ 2147483647 w 1375"/>
              <a:gd name="T11" fmla="*/ 2147483647 h 527"/>
              <a:gd name="T12" fmla="*/ 2147483647 w 1375"/>
              <a:gd name="T13" fmla="*/ 2114099740 h 527"/>
              <a:gd name="T14" fmla="*/ 2147483647 w 1375"/>
              <a:gd name="T15" fmla="*/ 2147483647 h 527"/>
              <a:gd name="T16" fmla="*/ 2147483647 w 1375"/>
              <a:gd name="T17" fmla="*/ 2147483647 h 527"/>
              <a:gd name="T18" fmla="*/ 2147483647 w 1375"/>
              <a:gd name="T19" fmla="*/ 2147483647 h 527"/>
              <a:gd name="T20" fmla="*/ 2147483647 w 1375"/>
              <a:gd name="T21" fmla="*/ 2147483647 h 527"/>
              <a:gd name="T22" fmla="*/ 2147483647 w 1375"/>
              <a:gd name="T23" fmla="*/ 2119453116 h 527"/>
              <a:gd name="T24" fmla="*/ 2147483647 w 1375"/>
              <a:gd name="T25" fmla="*/ 0 h 527"/>
              <a:gd name="T26" fmla="*/ 0 w 1375"/>
              <a:gd name="T27" fmla="*/ 2119453116 h 527"/>
              <a:gd name="T28" fmla="*/ 473911076 w 1375"/>
              <a:gd name="T29" fmla="*/ 2147483647 h 527"/>
              <a:gd name="T30" fmla="*/ 473911076 w 1375"/>
              <a:gd name="T31" fmla="*/ 2147483647 h 527"/>
              <a:gd name="T32" fmla="*/ 409285994 w 1375"/>
              <a:gd name="T33" fmla="*/ 2147483647 h 527"/>
              <a:gd name="T34" fmla="*/ 323120766 w 1375"/>
              <a:gd name="T35" fmla="*/ 2147483647 h 527"/>
              <a:gd name="T36" fmla="*/ 382359650 w 1375"/>
              <a:gd name="T37" fmla="*/ 2147483647 h 527"/>
              <a:gd name="T38" fmla="*/ 603158918 w 1375"/>
              <a:gd name="T39" fmla="*/ 2147483647 h 527"/>
              <a:gd name="T40" fmla="*/ 619315188 w 1375"/>
              <a:gd name="T41" fmla="*/ 2147483647 h 527"/>
              <a:gd name="T42" fmla="*/ 619315188 w 1375"/>
              <a:gd name="T43" fmla="*/ 2147483647 h 527"/>
              <a:gd name="T44" fmla="*/ 657013926 w 1375"/>
              <a:gd name="T45" fmla="*/ 2147483647 h 527"/>
              <a:gd name="T46" fmla="*/ 673170196 w 1375"/>
              <a:gd name="T47" fmla="*/ 2147483647 h 527"/>
              <a:gd name="T48" fmla="*/ 1136308878 w 1375"/>
              <a:gd name="T49" fmla="*/ 2147483647 h 527"/>
              <a:gd name="T50" fmla="*/ 2147483647 w 1375"/>
              <a:gd name="T51" fmla="*/ 1300574081 h 527"/>
              <a:gd name="T52" fmla="*/ 2147483647 w 1375"/>
              <a:gd name="T53" fmla="*/ 2147483647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81" name="Freeform 9">
            <a:extLst>
              <a:ext uri="{FF2B5EF4-FFF2-40B4-BE49-F238E27FC236}">
                <a16:creationId xmlns:a16="http://schemas.microsoft.com/office/drawing/2014/main" id="{F45AF05C-B473-45B8-AD51-3B099BEDE9DD}"/>
              </a:ext>
            </a:extLst>
          </p:cNvPr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2147483647 w 550"/>
              <a:gd name="T1" fmla="*/ 714268084 h 836"/>
              <a:gd name="T2" fmla="*/ 2147483647 w 550"/>
              <a:gd name="T3" fmla="*/ 703446687 h 836"/>
              <a:gd name="T4" fmla="*/ 2147483647 w 550"/>
              <a:gd name="T5" fmla="*/ 719678783 h 836"/>
              <a:gd name="T6" fmla="*/ 2147483647 w 550"/>
              <a:gd name="T7" fmla="*/ 719678783 h 836"/>
              <a:gd name="T8" fmla="*/ 2147483647 w 550"/>
              <a:gd name="T9" fmla="*/ 762969027 h 836"/>
              <a:gd name="T10" fmla="*/ 2147483647 w 550"/>
              <a:gd name="T11" fmla="*/ 600634103 h 836"/>
              <a:gd name="T12" fmla="*/ 2147483647 w 550"/>
              <a:gd name="T13" fmla="*/ 432890805 h 836"/>
              <a:gd name="T14" fmla="*/ 2147483647 w 550"/>
              <a:gd name="T15" fmla="*/ 476178723 h 836"/>
              <a:gd name="T16" fmla="*/ 2147483647 w 550"/>
              <a:gd name="T17" fmla="*/ 492413146 h 836"/>
              <a:gd name="T18" fmla="*/ 2147483647 w 550"/>
              <a:gd name="T19" fmla="*/ 481589422 h 836"/>
              <a:gd name="T20" fmla="*/ 2147483647 w 550"/>
              <a:gd name="T21" fmla="*/ 443712203 h 836"/>
              <a:gd name="T22" fmla="*/ 2147483647 w 550"/>
              <a:gd name="T23" fmla="*/ 0 h 836"/>
              <a:gd name="T24" fmla="*/ 0 w 550"/>
              <a:gd name="T25" fmla="*/ 2147483647 h 836"/>
              <a:gd name="T26" fmla="*/ 402490270 w 550"/>
              <a:gd name="T27" fmla="*/ 2147483647 h 836"/>
              <a:gd name="T28" fmla="*/ 832178445 w 550"/>
              <a:gd name="T29" fmla="*/ 2147483647 h 836"/>
              <a:gd name="T30" fmla="*/ 859374017 w 550"/>
              <a:gd name="T31" fmla="*/ 2147483647 h 836"/>
              <a:gd name="T32" fmla="*/ 875689961 w 550"/>
              <a:gd name="T33" fmla="*/ 2147483647 h 836"/>
              <a:gd name="T34" fmla="*/ 1098693187 w 550"/>
              <a:gd name="T35" fmla="*/ 2147483647 h 836"/>
              <a:gd name="T36" fmla="*/ 1163961627 w 550"/>
              <a:gd name="T37" fmla="*/ 2147483647 h 836"/>
              <a:gd name="T38" fmla="*/ 1076936263 w 550"/>
              <a:gd name="T39" fmla="*/ 2147483647 h 836"/>
              <a:gd name="T40" fmla="*/ 1076936263 w 550"/>
              <a:gd name="T41" fmla="*/ 2147483647 h 836"/>
              <a:gd name="T42" fmla="*/ 1011667822 w 550"/>
              <a:gd name="T43" fmla="*/ 2147483647 h 836"/>
              <a:gd name="T44" fmla="*/ 1446792313 w 550"/>
              <a:gd name="T45" fmla="*/ 2147483647 h 836"/>
              <a:gd name="T46" fmla="*/ 1207473143 w 550"/>
              <a:gd name="T47" fmla="*/ 2147483647 h 836"/>
              <a:gd name="T48" fmla="*/ 2147483647 w 550"/>
              <a:gd name="T49" fmla="*/ 1201268205 h 836"/>
              <a:gd name="T50" fmla="*/ 2147483647 w 550"/>
              <a:gd name="T51" fmla="*/ 773790425 h 836"/>
              <a:gd name="T52" fmla="*/ 2147483647 w 550"/>
              <a:gd name="T53" fmla="*/ 714268084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82" name="Freeform 10">
            <a:extLst>
              <a:ext uri="{FF2B5EF4-FFF2-40B4-BE49-F238E27FC236}">
                <a16:creationId xmlns:a16="http://schemas.microsoft.com/office/drawing/2014/main" id="{32D285A1-2202-4F87-AD34-6CD9379D43FF}"/>
              </a:ext>
            </a:extLst>
          </p:cNvPr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380479975 w 621"/>
              <a:gd name="T1" fmla="*/ 0 h 826"/>
              <a:gd name="T2" fmla="*/ 380479975 w 621"/>
              <a:gd name="T3" fmla="*/ 443457016 h 826"/>
              <a:gd name="T4" fmla="*/ 380479975 w 621"/>
              <a:gd name="T5" fmla="*/ 481314067 h 826"/>
              <a:gd name="T6" fmla="*/ 364174157 w 621"/>
              <a:gd name="T7" fmla="*/ 492130035 h 826"/>
              <a:gd name="T8" fmla="*/ 266336915 w 621"/>
              <a:gd name="T9" fmla="*/ 475904921 h 826"/>
              <a:gd name="T10" fmla="*/ 157628351 w 621"/>
              <a:gd name="T11" fmla="*/ 432641048 h 826"/>
              <a:gd name="T12" fmla="*/ 0 w 621"/>
              <a:gd name="T13" fmla="*/ 600289716 h 826"/>
              <a:gd name="T14" fmla="*/ 157628351 w 621"/>
              <a:gd name="T15" fmla="*/ 762531563 h 826"/>
              <a:gd name="T16" fmla="*/ 266336915 w 621"/>
              <a:gd name="T17" fmla="*/ 719265365 h 826"/>
              <a:gd name="T18" fmla="*/ 266336915 w 621"/>
              <a:gd name="T19" fmla="*/ 719265365 h 826"/>
              <a:gd name="T20" fmla="*/ 364174157 w 621"/>
              <a:gd name="T21" fmla="*/ 703042576 h 826"/>
              <a:gd name="T22" fmla="*/ 380479975 w 621"/>
              <a:gd name="T23" fmla="*/ 713858544 h 826"/>
              <a:gd name="T24" fmla="*/ 380479975 w 621"/>
              <a:gd name="T25" fmla="*/ 773347531 h 826"/>
              <a:gd name="T26" fmla="*/ 380479975 w 621"/>
              <a:gd name="T27" fmla="*/ 1200579432 h 826"/>
              <a:gd name="T28" fmla="*/ 380479975 w 621"/>
              <a:gd name="T29" fmla="*/ 1200579432 h 826"/>
              <a:gd name="T30" fmla="*/ 2147483647 w 621"/>
              <a:gd name="T31" fmla="*/ 2147483647 h 826"/>
              <a:gd name="T32" fmla="*/ 1924142520 w 621"/>
              <a:gd name="T33" fmla="*/ 2147483647 h 826"/>
              <a:gd name="T34" fmla="*/ 2147483647 w 621"/>
              <a:gd name="T35" fmla="*/ 2147483647 h 826"/>
              <a:gd name="T36" fmla="*/ 2147483647 w 621"/>
              <a:gd name="T37" fmla="*/ 2147483647 h 826"/>
              <a:gd name="T38" fmla="*/ 2147483647 w 621"/>
              <a:gd name="T39" fmla="*/ 2147483647 h 826"/>
              <a:gd name="T40" fmla="*/ 2147483647 w 621"/>
              <a:gd name="T41" fmla="*/ 2147483647 h 826"/>
              <a:gd name="T42" fmla="*/ 2147483647 w 621"/>
              <a:gd name="T43" fmla="*/ 2147483647 h 826"/>
              <a:gd name="T44" fmla="*/ 2147483647 w 621"/>
              <a:gd name="T45" fmla="*/ 2147483647 h 826"/>
              <a:gd name="T46" fmla="*/ 2147483647 w 621"/>
              <a:gd name="T47" fmla="*/ 2147483647 h 826"/>
              <a:gd name="T48" fmla="*/ 2147483647 w 621"/>
              <a:gd name="T49" fmla="*/ 2147483647 h 826"/>
              <a:gd name="T50" fmla="*/ 2147483647 w 621"/>
              <a:gd name="T51" fmla="*/ 2147483647 h 826"/>
              <a:gd name="T52" fmla="*/ 2147483647 w 621"/>
              <a:gd name="T53" fmla="*/ 2147483647 h 826"/>
              <a:gd name="T54" fmla="*/ 2147483647 w 621"/>
              <a:gd name="T55" fmla="*/ 2147483647 h 826"/>
              <a:gd name="T56" fmla="*/ 2147483647 w 621"/>
              <a:gd name="T57" fmla="*/ 2147483647 h 826"/>
              <a:gd name="T58" fmla="*/ 380479975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83" name="Freeform 11">
            <a:extLst>
              <a:ext uri="{FF2B5EF4-FFF2-40B4-BE49-F238E27FC236}">
                <a16:creationId xmlns:a16="http://schemas.microsoft.com/office/drawing/2014/main" id="{A59338D0-E898-4E5B-B806-9ECC3428E2E1}"/>
              </a:ext>
            </a:extLst>
          </p:cNvPr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2147483647 w 953"/>
              <a:gd name="T1" fmla="*/ 434182462 h 400"/>
              <a:gd name="T2" fmla="*/ 2147483647 w 953"/>
              <a:gd name="T3" fmla="*/ 412474736 h 400"/>
              <a:gd name="T4" fmla="*/ 2147483647 w 953"/>
              <a:gd name="T5" fmla="*/ 336493039 h 400"/>
              <a:gd name="T6" fmla="*/ 2147483647 w 953"/>
              <a:gd name="T7" fmla="*/ 265937107 h 400"/>
              <a:gd name="T8" fmla="*/ 2147483647 w 953"/>
              <a:gd name="T9" fmla="*/ 43417780 h 400"/>
              <a:gd name="T10" fmla="*/ 2147483647 w 953"/>
              <a:gd name="T11" fmla="*/ 103117519 h 400"/>
              <a:gd name="T12" fmla="*/ 2147483647 w 953"/>
              <a:gd name="T13" fmla="*/ 211665464 h 400"/>
              <a:gd name="T14" fmla="*/ 2147483647 w 953"/>
              <a:gd name="T15" fmla="*/ 211665464 h 400"/>
              <a:gd name="T16" fmla="*/ 2147483647 w 953"/>
              <a:gd name="T17" fmla="*/ 309354887 h 400"/>
              <a:gd name="T18" fmla="*/ 2147483647 w 953"/>
              <a:gd name="T19" fmla="*/ 314782984 h 400"/>
              <a:gd name="T20" fmla="*/ 2147483647 w 953"/>
              <a:gd name="T21" fmla="*/ 70555931 h 400"/>
              <a:gd name="T22" fmla="*/ 2147483647 w 953"/>
              <a:gd name="T23" fmla="*/ 960630910 h 400"/>
              <a:gd name="T24" fmla="*/ 1039764932 w 953"/>
              <a:gd name="T25" fmla="*/ 70555931 h 400"/>
              <a:gd name="T26" fmla="*/ 606528962 w 953"/>
              <a:gd name="T27" fmla="*/ 325636846 h 400"/>
              <a:gd name="T28" fmla="*/ 671515870 w 953"/>
              <a:gd name="T29" fmla="*/ 390764681 h 400"/>
              <a:gd name="T30" fmla="*/ 671515870 w 953"/>
              <a:gd name="T31" fmla="*/ 390764681 h 400"/>
              <a:gd name="T32" fmla="*/ 758163530 w 953"/>
              <a:gd name="T33" fmla="*/ 461320613 h 400"/>
              <a:gd name="T34" fmla="*/ 693176621 w 953"/>
              <a:gd name="T35" fmla="*/ 683839940 h 400"/>
              <a:gd name="T36" fmla="*/ 471144612 w 953"/>
              <a:gd name="T37" fmla="*/ 629565967 h 400"/>
              <a:gd name="T38" fmla="*/ 454896721 w 953"/>
              <a:gd name="T39" fmla="*/ 515592256 h 400"/>
              <a:gd name="T40" fmla="*/ 427820782 w 953"/>
              <a:gd name="T41" fmla="*/ 428756695 h 400"/>
              <a:gd name="T42" fmla="*/ 0 w 953"/>
              <a:gd name="T43" fmla="*/ 672983747 h 400"/>
              <a:gd name="T44" fmla="*/ 2147483647 w 953"/>
              <a:gd name="T45" fmla="*/ 2147483647 h 400"/>
              <a:gd name="T46" fmla="*/ 2147483647 w 953"/>
              <a:gd name="T47" fmla="*/ 678411844 h 400"/>
              <a:gd name="T48" fmla="*/ 2147483647 w 953"/>
              <a:gd name="T49" fmla="*/ 434182462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3484" name="Oval 12">
            <a:extLst>
              <a:ext uri="{FF2B5EF4-FFF2-40B4-BE49-F238E27FC236}">
                <a16:creationId xmlns:a16="http://schemas.microsoft.com/office/drawing/2014/main" id="{F118B2F6-E5C1-42D4-919D-EEC73B8448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GB" altLang="it-IT" sz="3800"/>
          </a:p>
        </p:txBody>
      </p:sp>
      <p:sp>
        <p:nvSpPr>
          <p:cNvPr id="233485" name="Text Box 20">
            <a:extLst>
              <a:ext uri="{FF2B5EF4-FFF2-40B4-BE49-F238E27FC236}">
                <a16:creationId xmlns:a16="http://schemas.microsoft.com/office/drawing/2014/main" id="{CADD28FA-2C15-49AE-B8A6-F4F7CF92F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3028950"/>
            <a:ext cx="154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GB" altLang="it-IT" sz="2400" b="1"/>
              <a:t>Lo studente</a:t>
            </a:r>
            <a:endParaRPr lang="en-GB" altLang="it-IT" sz="2000" b="1"/>
          </a:p>
        </p:txBody>
      </p:sp>
      <p:sp>
        <p:nvSpPr>
          <p:cNvPr id="233486" name="Line 40">
            <a:extLst>
              <a:ext uri="{FF2B5EF4-FFF2-40B4-BE49-F238E27FC236}">
                <a16:creationId xmlns:a16="http://schemas.microsoft.com/office/drawing/2014/main" id="{046B50CD-DFB5-41F4-AC54-F93EC5C10F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188" y="21320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3487" name="Line 41">
            <a:extLst>
              <a:ext uri="{FF2B5EF4-FFF2-40B4-BE49-F238E27FC236}">
                <a16:creationId xmlns:a16="http://schemas.microsoft.com/office/drawing/2014/main" id="{16D8A7B6-EB56-4735-84D0-71ED4F2FB1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5025" y="213201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7" name="Rectangle 12">
            <a:extLst>
              <a:ext uri="{FF2B5EF4-FFF2-40B4-BE49-F238E27FC236}">
                <a16:creationId xmlns:a16="http://schemas.microsoft.com/office/drawing/2014/main" id="{0DB8EE6C-D7B0-4C2C-84E0-E1E7C6CEDB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125" y="428625"/>
            <a:ext cx="85201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it-IT" sz="2000" b="1"/>
          </a:p>
        </p:txBody>
      </p:sp>
      <p:sp>
        <p:nvSpPr>
          <p:cNvPr id="233491" name="Text Box 6">
            <a:extLst>
              <a:ext uri="{FF2B5EF4-FFF2-40B4-BE49-F238E27FC236}">
                <a16:creationId xmlns:a16="http://schemas.microsoft.com/office/drawing/2014/main" id="{F7263E3F-42E5-4518-B75D-793E52C3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237038"/>
            <a:ext cx="2233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GB" altLang="it-IT" sz="2800" b="1" dirty="0">
                <a:solidFill>
                  <a:srgbClr val="292929"/>
                </a:solidFill>
              </a:rPr>
              <a:t>Nel </a:t>
            </a:r>
            <a:r>
              <a:rPr lang="en-GB" altLang="it-IT" sz="2800" b="1" dirty="0" err="1">
                <a:solidFill>
                  <a:srgbClr val="292929"/>
                </a:solidFill>
              </a:rPr>
              <a:t>Territorio</a:t>
            </a:r>
            <a:endParaRPr lang="en-GB" altLang="it-IT" b="1" dirty="0">
              <a:solidFill>
                <a:srgbClr val="292929"/>
              </a:solidFill>
            </a:endParaRPr>
          </a:p>
        </p:txBody>
      </p:sp>
      <p:sp>
        <p:nvSpPr>
          <p:cNvPr id="233492" name="Text Box 8">
            <a:extLst>
              <a:ext uri="{FF2B5EF4-FFF2-40B4-BE49-F238E27FC236}">
                <a16:creationId xmlns:a16="http://schemas.microsoft.com/office/drawing/2014/main" id="{A1AC7E7A-4FEA-4C29-9FFB-91D95F0E7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4694238"/>
            <a:ext cx="27193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GB" altLang="it-IT" sz="2000" dirty="0">
                <a:solidFill>
                  <a:srgbClr val="333333"/>
                </a:solidFill>
              </a:rPr>
              <a:t>di </a:t>
            </a:r>
            <a:r>
              <a:rPr lang="en-GB" altLang="it-IT" sz="2000" dirty="0" err="1">
                <a:solidFill>
                  <a:srgbClr val="333333"/>
                </a:solidFill>
              </a:rPr>
              <a:t>riferimento</a:t>
            </a:r>
            <a:r>
              <a:rPr lang="en-GB" altLang="it-IT" sz="2000" dirty="0">
                <a:solidFill>
                  <a:srgbClr val="333333"/>
                </a:solidFill>
              </a:rPr>
              <a:t> in </a:t>
            </a:r>
            <a:r>
              <a:rPr lang="en-GB" altLang="it-IT" sz="2000" dirty="0" err="1">
                <a:solidFill>
                  <a:srgbClr val="333333"/>
                </a:solidFill>
              </a:rPr>
              <a:t>sinergia</a:t>
            </a:r>
            <a:r>
              <a:rPr lang="en-GB" altLang="it-IT" sz="2000" dirty="0">
                <a:solidFill>
                  <a:srgbClr val="333333"/>
                </a:solidFill>
              </a:rPr>
              <a:t> con </a:t>
            </a:r>
            <a:r>
              <a:rPr lang="en-GB" altLang="it-IT" sz="2000" dirty="0" err="1">
                <a:solidFill>
                  <a:srgbClr val="333333"/>
                </a:solidFill>
              </a:rPr>
              <a:t>enti</a:t>
            </a:r>
            <a:r>
              <a:rPr lang="en-GB" altLang="it-IT" sz="2000" dirty="0">
                <a:solidFill>
                  <a:srgbClr val="333333"/>
                </a:solidFill>
              </a:rPr>
              <a:t> e </a:t>
            </a:r>
            <a:r>
              <a:rPr lang="en-GB" altLang="it-IT" sz="2000" dirty="0" err="1">
                <a:solidFill>
                  <a:srgbClr val="333333"/>
                </a:solidFill>
              </a:rPr>
              <a:t>associazioni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sperimentando</a:t>
            </a:r>
            <a:r>
              <a:rPr lang="en-GB" altLang="it-IT" sz="2000" dirty="0">
                <a:solidFill>
                  <a:srgbClr val="333333"/>
                </a:solidFill>
              </a:rPr>
              <a:t> le </a:t>
            </a:r>
            <a:r>
              <a:rPr lang="en-GB" altLang="it-IT" sz="2000" dirty="0" err="1">
                <a:solidFill>
                  <a:srgbClr val="333333"/>
                </a:solidFill>
              </a:rPr>
              <a:t>competenze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acquisite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33493" name="Line 41">
            <a:extLst>
              <a:ext uri="{FF2B5EF4-FFF2-40B4-BE49-F238E27FC236}">
                <a16:creationId xmlns:a16="http://schemas.microsoft.com/office/drawing/2014/main" id="{6B848BE1-0721-4BD4-958A-9E3E7C491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2463" y="4602163"/>
            <a:ext cx="2693987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3505" name="Rectangle 33">
            <a:extLst>
              <a:ext uri="{FF2B5EF4-FFF2-40B4-BE49-F238E27FC236}">
                <a16:creationId xmlns:a16="http://schemas.microsoft.com/office/drawing/2014/main" id="{C127DD91-5297-49EB-8719-E816180B3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Sfida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382" name="Rectangle 13">
            <a:extLst>
              <a:ext uri="{FF2B5EF4-FFF2-40B4-BE49-F238E27FC236}">
                <a16:creationId xmlns:a16="http://schemas.microsoft.com/office/drawing/2014/main" id="{526B45B5-B75E-47D5-8D4E-92EA623B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8501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800" b="1" dirty="0">
                <a:solidFill>
                  <a:srgbClr val="333333"/>
                </a:solidFill>
                <a:latin typeface="+mj-lt"/>
              </a:rPr>
              <a:t>Essere cittadini attivi</a:t>
            </a:r>
            <a:endParaRPr lang="en-US" altLang="it-IT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ECB5A038-9213-4119-9AD2-48329061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128377"/>
            <a:ext cx="2416190" cy="15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sz="2000" dirty="0" err="1">
                <a:solidFill>
                  <a:srgbClr val="333333"/>
                </a:solidFill>
              </a:rPr>
              <a:t>Condividendo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i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principi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della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Costituzione</a:t>
            </a:r>
            <a:r>
              <a:rPr lang="en-GB" altLang="it-IT" sz="2000" dirty="0">
                <a:solidFill>
                  <a:srgbClr val="333333"/>
                </a:solidFill>
              </a:rPr>
              <a:t>  </a:t>
            </a:r>
            <a:r>
              <a:rPr lang="en-GB" altLang="it-IT" sz="2000" dirty="0" err="1">
                <a:solidFill>
                  <a:srgbClr val="333333"/>
                </a:solidFill>
              </a:rPr>
              <a:t>rendendoli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parte</a:t>
            </a:r>
            <a:r>
              <a:rPr lang="en-GB" altLang="it-IT" sz="2000" dirty="0">
                <a:solidFill>
                  <a:srgbClr val="333333"/>
                </a:solidFill>
              </a:rPr>
              <a:t> </a:t>
            </a:r>
            <a:r>
              <a:rPr lang="en-GB" altLang="it-IT" sz="2000" dirty="0" err="1">
                <a:solidFill>
                  <a:srgbClr val="333333"/>
                </a:solidFill>
              </a:rPr>
              <a:t>integrante</a:t>
            </a:r>
            <a:r>
              <a:rPr lang="en-GB" altLang="it-IT" sz="2000" dirty="0">
                <a:solidFill>
                  <a:srgbClr val="333333"/>
                </a:solidFill>
              </a:rPr>
              <a:t> del vivere </a:t>
            </a:r>
            <a:r>
              <a:rPr lang="en-GB" altLang="it-IT" sz="2000" dirty="0" err="1">
                <a:solidFill>
                  <a:srgbClr val="333333"/>
                </a:solidFill>
              </a:rPr>
              <a:t>quotidiano</a:t>
            </a:r>
            <a:r>
              <a:rPr lang="en-GB" altLang="it-IT" sz="2000" dirty="0">
                <a:solidFill>
                  <a:srgbClr val="333333"/>
                </a:solidFill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/>
      <p:bldP spid="233484" grpId="0" animBg="1"/>
      <p:bldP spid="233485" grpId="0"/>
      <p:bldP spid="233491" grpId="0"/>
      <p:bldP spid="23349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I CONTRIBUTI DEI CPL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145184699"/>
              </p:ext>
            </p:extLst>
          </p:nvPr>
        </p:nvGraphicFramePr>
        <p:xfrm>
          <a:off x="125963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2" descr="cpl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088" y="1867921"/>
            <a:ext cx="2008225" cy="1371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www.centropromozionelegalita.it/wp-content/uploads/2015/05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54" y="1867921"/>
            <a:ext cx="1910199" cy="125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asellaDiTesto 6"/>
          <p:cNvSpPr txBox="1"/>
          <p:nvPr/>
        </p:nvSpPr>
        <p:spPr>
          <a:xfrm>
            <a:off x="1383750" y="1904220"/>
            <a:ext cx="188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CPL BRESCIA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97108"/>
            <a:ext cx="1780790" cy="151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339C2-B662-4CCF-AF69-5F4DF0BE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Linee comuni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7EB0BD-642B-4CEF-A406-6BACC2B5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Acquisizione di conoscenze giuridico – economico - sociali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Implementazioni delle competenze civiche e sociali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Promozione della cultura della legalità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Costruzione di relazioni con il territorio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Valorizzazione dell’agito responsabile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latin typeface="+mj-lt"/>
              </a:rPr>
              <a:t>Condivisione di buone pratiche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37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7EBC2A-E913-4E81-9202-B8A8646B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09822F-677F-494B-BC76-F5FC643FA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630238" indent="-515938">
              <a:buFont typeface="Wingdings" panose="05000000000000000000" pitchFamily="2" charset="2"/>
              <a:buChar char="Ø"/>
            </a:pPr>
            <a:r>
              <a:rPr lang="it-IT" sz="3200" b="1" dirty="0">
                <a:latin typeface="+mj-lt"/>
              </a:rPr>
              <a:t>Ricerca – azione</a:t>
            </a:r>
          </a:p>
          <a:p>
            <a:pPr marL="630238" indent="-515938">
              <a:buFont typeface="Wingdings" panose="05000000000000000000" pitchFamily="2" charset="2"/>
              <a:buChar char="Ø"/>
            </a:pPr>
            <a:endParaRPr lang="it-IT" sz="3200" b="1" dirty="0">
              <a:latin typeface="+mj-lt"/>
            </a:endParaRPr>
          </a:p>
          <a:p>
            <a:pPr marL="630238" indent="-515938">
              <a:buFont typeface="Wingdings" panose="05000000000000000000" pitchFamily="2" charset="2"/>
              <a:buChar char="Ø"/>
            </a:pPr>
            <a:r>
              <a:rPr lang="it-IT" sz="3200" b="1" dirty="0">
                <a:latin typeface="+mj-lt"/>
              </a:rPr>
              <a:t>Sperimentazione </a:t>
            </a:r>
          </a:p>
          <a:p>
            <a:pPr marL="630238" indent="-515938">
              <a:buFont typeface="Wingdings" panose="05000000000000000000" pitchFamily="2" charset="2"/>
              <a:buChar char="Ø"/>
            </a:pPr>
            <a:endParaRPr lang="it-IT" sz="3200" b="1" dirty="0">
              <a:latin typeface="+mj-lt"/>
            </a:endParaRPr>
          </a:p>
          <a:p>
            <a:pPr marL="630238" indent="-515938">
              <a:buFont typeface="Wingdings" panose="05000000000000000000" pitchFamily="2" charset="2"/>
              <a:buChar char="Ø"/>
            </a:pPr>
            <a:r>
              <a:rPr lang="it-IT" sz="3200" b="1" dirty="0">
                <a:latin typeface="+mj-lt"/>
              </a:rPr>
              <a:t>Peer </a:t>
            </a:r>
            <a:r>
              <a:rPr lang="it-IT" sz="3200" b="1" dirty="0" err="1">
                <a:latin typeface="+mj-lt"/>
              </a:rPr>
              <a:t>education</a:t>
            </a:r>
            <a:endParaRPr lang="it-IT" sz="3200" b="1" dirty="0"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70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39750" y="1773238"/>
            <a:ext cx="8280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dirty="0"/>
              <a:t>CPL </a:t>
            </a:r>
            <a:r>
              <a:rPr lang="it-IT" dirty="0" err="1"/>
              <a:t>varese</a:t>
            </a:r>
            <a:r>
              <a:rPr lang="it-IT" dirty="0"/>
              <a:t> </a:t>
            </a:r>
            <a:br>
              <a:rPr lang="it-IT" dirty="0"/>
            </a:br>
            <a:r>
              <a:rPr lang="it-IT" cap="none" dirty="0"/>
              <a:t>IL PROFILO DI COMPETENZA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6213" indent="-176213">
              <a:lnSpc>
                <a:spcPct val="150000"/>
              </a:lnSpc>
              <a:spcBef>
                <a:spcPct val="0"/>
              </a:spcBef>
              <a:buClr>
                <a:srgbClr val="CC9900"/>
              </a:buClr>
              <a:buFont typeface="Wingdings" pitchFamily="2" charset="2"/>
              <a:buChar char="Ø"/>
            </a:pPr>
            <a:r>
              <a:rPr lang="it-IT" altLang="it-IT" sz="1600" dirty="0">
                <a:solidFill>
                  <a:srgbClr val="292929"/>
                </a:solidFill>
              </a:rPr>
              <a:t>Per ciascuno dei nuclei tematici è stato elaborato un </a:t>
            </a:r>
            <a:r>
              <a:rPr lang="it-IT" altLang="it-IT" sz="1600" b="1" dirty="0">
                <a:solidFill>
                  <a:srgbClr val="292929"/>
                </a:solidFill>
              </a:rPr>
              <a:t>curriculum di competenze, articolato in PREREQUISITI e PROFILO IN USCITA, declinato per livello di scolarità</a:t>
            </a:r>
            <a:r>
              <a:rPr lang="it-IT" altLang="it-IT" sz="1600" dirty="0">
                <a:solidFill>
                  <a:srgbClr val="292929"/>
                </a:solidFill>
              </a:rPr>
              <a:t>,  </a:t>
            </a:r>
            <a:r>
              <a:rPr lang="it-IT" altLang="it-IT" sz="1600" b="1" dirty="0">
                <a:solidFill>
                  <a:srgbClr val="292929"/>
                </a:solidFill>
              </a:rPr>
              <a:t>in connessione con gli skills for life.</a:t>
            </a:r>
          </a:p>
          <a:p>
            <a:pPr marL="176213" indent="-176213">
              <a:lnSpc>
                <a:spcPct val="150000"/>
              </a:lnSpc>
              <a:spcBef>
                <a:spcPct val="0"/>
              </a:spcBef>
              <a:buClr>
                <a:srgbClr val="CC9900"/>
              </a:buClr>
              <a:buFont typeface="Wingdings" pitchFamily="2" charset="2"/>
              <a:buChar char="Ø"/>
            </a:pPr>
            <a:r>
              <a:rPr lang="it-IT" altLang="it-IT" sz="1600" dirty="0">
                <a:solidFill>
                  <a:srgbClr val="292929"/>
                </a:solidFill>
              </a:rPr>
              <a:t>I risultati attesi sono stati</a:t>
            </a:r>
            <a:r>
              <a:rPr lang="it-IT" altLang="it-IT" sz="1600" b="1" dirty="0">
                <a:solidFill>
                  <a:srgbClr val="292929"/>
                </a:solidFill>
              </a:rPr>
              <a:t> descritti secondo tre dimensioni</a:t>
            </a:r>
          </a:p>
          <a:p>
            <a:pPr marL="176213" indent="-176213">
              <a:lnSpc>
                <a:spcPct val="80000"/>
              </a:lnSpc>
              <a:spcBef>
                <a:spcPts val="450"/>
              </a:spcBef>
              <a:buClr>
                <a:srgbClr val="CC9900"/>
              </a:buClr>
              <a:buFont typeface="Wingdings" pitchFamily="2" charset="2"/>
              <a:buNone/>
            </a:pPr>
            <a:endParaRPr lang="it-IT" altLang="it-IT" sz="1500" dirty="0">
              <a:solidFill>
                <a:srgbClr val="292929"/>
              </a:solidFill>
            </a:endParaRPr>
          </a:p>
          <a:p>
            <a:pPr marL="176213" indent="-176213">
              <a:buFont typeface="Arial" charset="0"/>
              <a:buNone/>
            </a:pPr>
            <a:endParaRPr lang="it-IT" dirty="0"/>
          </a:p>
        </p:txBody>
      </p:sp>
      <p:graphicFrame>
        <p:nvGraphicFramePr>
          <p:cNvPr id="42034" name="Group 50"/>
          <p:cNvGraphicFramePr>
            <a:graphicFrameLocks noGrp="1"/>
          </p:cNvGraphicFramePr>
          <p:nvPr/>
        </p:nvGraphicFramePr>
        <p:xfrm>
          <a:off x="2124075" y="3500438"/>
          <a:ext cx="3781425" cy="2616201"/>
        </p:xfrm>
        <a:graphic>
          <a:graphicData uri="http://schemas.openxmlformats.org/drawingml/2006/table">
            <a:tbl>
              <a:tblPr/>
              <a:tblGrid>
                <a:gridCol w="37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entury Gothic" pitchFamily="34" charset="0"/>
                          <a:ea typeface="Microsoft YaHei"/>
                          <a:cs typeface="Microsoft YaHei"/>
                        </a:rPr>
                        <a:t>CONOSCERE E COMPRENDERE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entury Gothic" pitchFamily="34" charset="0"/>
                          <a:ea typeface="Microsoft YaHei"/>
                          <a:cs typeface="Microsoft YaHei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entury Gothic" pitchFamily="34" charset="0"/>
                          <a:ea typeface="Microsoft YaHei"/>
                          <a:cs typeface="Microsoft YaHei"/>
                        </a:rPr>
                        <a:t>RELAZIONARSI E PARTECIPARE </a:t>
                      </a:r>
                    </a:p>
                  </a:txBody>
                  <a:tcPr marL="90000" marR="90000" marT="468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entury Gothic" pitchFamily="34" charset="0"/>
                          <a:ea typeface="Microsoft YaHei"/>
                          <a:cs typeface="Microsoft YaHei"/>
                        </a:rPr>
                        <a:t>DECIDERE E AGIRE </a:t>
                      </a:r>
                    </a:p>
                  </a:txBody>
                  <a:tcPr marL="90000" marR="90000" marT="468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299200" y="3722688"/>
            <a:ext cx="12239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b="1">
                <a:solidFill>
                  <a:srgbClr val="000000"/>
                </a:solidFill>
                <a:ea typeface="Microsoft YaHei"/>
                <a:cs typeface="Microsoft YaHei"/>
              </a:rPr>
              <a:t>Dimensione cognitiva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6299200" y="4514850"/>
            <a:ext cx="1160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b="1">
                <a:solidFill>
                  <a:srgbClr val="000000"/>
                </a:solidFill>
                <a:ea typeface="Microsoft YaHei"/>
                <a:cs typeface="Microsoft YaHei"/>
              </a:rPr>
              <a:t>Dimensione relazionale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299200" y="53800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b="1" dirty="0">
                <a:solidFill>
                  <a:srgbClr val="000000"/>
                </a:solidFill>
                <a:ea typeface="Microsoft YaHei"/>
                <a:cs typeface="Microsoft YaHei"/>
              </a:rPr>
              <a:t>Dimensione volitiva e operativa</a:t>
            </a:r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6011863" y="3722688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2032" name="AutoShape 48"/>
          <p:cNvSpPr>
            <a:spLocks noChangeArrowheads="1"/>
          </p:cNvSpPr>
          <p:nvPr/>
        </p:nvSpPr>
        <p:spPr bwMode="auto">
          <a:xfrm>
            <a:off x="6011863" y="4514850"/>
            <a:ext cx="431800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2033" name="AutoShape 49"/>
          <p:cNvSpPr>
            <a:spLocks noChangeArrowheads="1"/>
          </p:cNvSpPr>
          <p:nvPr/>
        </p:nvSpPr>
        <p:spPr bwMode="auto">
          <a:xfrm>
            <a:off x="6011863" y="5451475"/>
            <a:ext cx="431800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2" name="Picture 2" descr="cpl logo">
            <a:extLst>
              <a:ext uri="{FF2B5EF4-FFF2-40B4-BE49-F238E27FC236}">
                <a16:creationId xmlns:a16="http://schemas.microsoft.com/office/drawing/2014/main" id="{20DEA08F-7CD4-4081-BC8C-1EE9C5A5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685" y="333818"/>
            <a:ext cx="1263733" cy="86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ia">
  <a:themeElements>
    <a:clrScheme name="Farmaci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i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306</TotalTime>
  <Words>347</Words>
  <Application>Microsoft Office PowerPoint</Application>
  <PresentationFormat>Presentazione su schermo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Century Gothic</vt:lpstr>
      <vt:lpstr>Wingdings</vt:lpstr>
      <vt:lpstr>Farmacia</vt:lpstr>
      <vt:lpstr>La relazione tra l’insegnamento di Cittadinanza, la Costituzione e l’Educazione alla Legalità </vt:lpstr>
      <vt:lpstr>Cittadinanza e Costituzione</vt:lpstr>
      <vt:lpstr>Educazione alla legalità</vt:lpstr>
      <vt:lpstr>CITTADINANZA ATTIVA</vt:lpstr>
      <vt:lpstr>Sfida </vt:lpstr>
      <vt:lpstr>I CONTRIBUTI DEI CPL</vt:lpstr>
      <vt:lpstr>Linee comuni</vt:lpstr>
      <vt:lpstr>metodologia</vt:lpstr>
      <vt:lpstr>CPL varese  IL PROFILO DI COMPETENZA </vt:lpstr>
      <vt:lpstr>CPL DI BRESCIA Riutilizzo dei beni confiscati dalla mafia </vt:lpstr>
      <vt:lpstr>CPL DI BRESCIA  Ma dove è finita la responsabilità? </vt:lpstr>
      <vt:lpstr>CPL DI BRESCIA  Insieme per la bellezza: dal muro ai murales </vt:lpstr>
      <vt:lpstr>CPL Como  La coppola della legalità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 Colombo</dc:creator>
  <cp:lastModifiedBy>marilena egermini</cp:lastModifiedBy>
  <cp:revision>23</cp:revision>
  <dcterms:created xsi:type="dcterms:W3CDTF">2019-10-08T08:54:32Z</dcterms:created>
  <dcterms:modified xsi:type="dcterms:W3CDTF">2019-11-10T07:08:31Z</dcterms:modified>
</cp:coreProperties>
</file>