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2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48DA2-9163-48A5-94A8-5B12A01307AE}" type="doc">
      <dgm:prSet loTypeId="urn:microsoft.com/office/officeart/2011/layout/ConvergingText" loCatId="officeonlin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96358C36-AA43-408C-B32E-CD783E379349}">
      <dgm:prSet phldrT="[Testo]"/>
      <dgm:spPr/>
      <dgm:t>
        <a:bodyPr/>
        <a:lstStyle/>
        <a:p>
          <a:endParaRPr lang="it-IT" dirty="0"/>
        </a:p>
      </dgm:t>
    </dgm:pt>
    <dgm:pt modelId="{7B092C93-4B92-4422-B83D-89981E0CB565}" type="parTrans" cxnId="{5F71F001-1751-44BA-BB7F-4901384557C6}">
      <dgm:prSet/>
      <dgm:spPr/>
      <dgm:t>
        <a:bodyPr/>
        <a:lstStyle/>
        <a:p>
          <a:endParaRPr lang="it-IT"/>
        </a:p>
      </dgm:t>
    </dgm:pt>
    <dgm:pt modelId="{FC2CBEFC-DCDC-4E01-A504-CDC7629B16C3}" type="sibTrans" cxnId="{5F71F001-1751-44BA-BB7F-4901384557C6}">
      <dgm:prSet/>
      <dgm:spPr/>
      <dgm:t>
        <a:bodyPr/>
        <a:lstStyle/>
        <a:p>
          <a:endParaRPr lang="it-IT"/>
        </a:p>
      </dgm:t>
    </dgm:pt>
    <dgm:pt modelId="{B198F87E-23F5-481B-9010-A26A9E1AB463}">
      <dgm:prSet phldrT="[Testo]" custT="1"/>
      <dgm:spPr/>
      <dgm:t>
        <a:bodyPr/>
        <a:lstStyle/>
        <a:p>
          <a:r>
            <a:rPr lang="it-IT" sz="2400" dirty="0" smtClean="0"/>
            <a:t>Studenti</a:t>
          </a:r>
          <a:endParaRPr lang="it-IT" sz="2400" dirty="0"/>
        </a:p>
      </dgm:t>
    </dgm:pt>
    <dgm:pt modelId="{D25B164D-090C-4791-8E3A-C2A2D24E9C29}" type="parTrans" cxnId="{A4E8DDCD-80E0-493A-8040-880CEFDE29F1}">
      <dgm:prSet/>
      <dgm:spPr/>
      <dgm:t>
        <a:bodyPr/>
        <a:lstStyle/>
        <a:p>
          <a:endParaRPr lang="it-IT"/>
        </a:p>
      </dgm:t>
    </dgm:pt>
    <dgm:pt modelId="{7A69C263-3E3C-4229-AE7B-C3DB1EC56580}" type="sibTrans" cxnId="{A4E8DDCD-80E0-493A-8040-880CEFDE29F1}">
      <dgm:prSet/>
      <dgm:spPr/>
      <dgm:t>
        <a:bodyPr/>
        <a:lstStyle/>
        <a:p>
          <a:endParaRPr lang="it-IT"/>
        </a:p>
      </dgm:t>
    </dgm:pt>
    <dgm:pt modelId="{FEEA41A7-66BA-490C-9998-6AE5F8192F2B}">
      <dgm:prSet phldrT="[Testo]" custT="1"/>
      <dgm:spPr/>
      <dgm:t>
        <a:bodyPr/>
        <a:lstStyle/>
        <a:p>
          <a:r>
            <a:rPr lang="it-IT" sz="2400" dirty="0" smtClean="0"/>
            <a:t>Docenti</a:t>
          </a:r>
          <a:endParaRPr lang="it-IT" sz="2400" dirty="0"/>
        </a:p>
      </dgm:t>
    </dgm:pt>
    <dgm:pt modelId="{18E587B1-A442-4BA2-A787-F9BC317F50AC}" type="parTrans" cxnId="{1D8E3730-C77D-4A26-9B76-D7475BF3F02A}">
      <dgm:prSet/>
      <dgm:spPr/>
      <dgm:t>
        <a:bodyPr/>
        <a:lstStyle/>
        <a:p>
          <a:endParaRPr lang="it-IT"/>
        </a:p>
      </dgm:t>
    </dgm:pt>
    <dgm:pt modelId="{C20CAEB6-32FA-48DA-9182-F82FBA1FC083}" type="sibTrans" cxnId="{1D8E3730-C77D-4A26-9B76-D7475BF3F02A}">
      <dgm:prSet/>
      <dgm:spPr/>
      <dgm:t>
        <a:bodyPr/>
        <a:lstStyle/>
        <a:p>
          <a:endParaRPr lang="it-IT"/>
        </a:p>
      </dgm:t>
    </dgm:pt>
    <dgm:pt modelId="{F97B803D-C4D8-4651-B5CE-D09069CE8B39}">
      <dgm:prSet phldrT="[Testo]" custT="1"/>
      <dgm:spPr/>
      <dgm:t>
        <a:bodyPr/>
        <a:lstStyle/>
        <a:p>
          <a:r>
            <a:rPr lang="it-IT" sz="2400" dirty="0" smtClean="0"/>
            <a:t>Genitori</a:t>
          </a:r>
          <a:endParaRPr lang="it-IT" sz="2400" dirty="0"/>
        </a:p>
      </dgm:t>
    </dgm:pt>
    <dgm:pt modelId="{1AF77714-467F-41F5-B742-9BC46E42008A}" type="parTrans" cxnId="{0825A4C6-C990-4A88-942E-82DAB8F0F0E7}">
      <dgm:prSet/>
      <dgm:spPr/>
      <dgm:t>
        <a:bodyPr/>
        <a:lstStyle/>
        <a:p>
          <a:endParaRPr lang="it-IT"/>
        </a:p>
      </dgm:t>
    </dgm:pt>
    <dgm:pt modelId="{B379FAC5-D83D-41B8-B005-223C2370A4DC}" type="sibTrans" cxnId="{0825A4C6-C990-4A88-942E-82DAB8F0F0E7}">
      <dgm:prSet/>
      <dgm:spPr/>
      <dgm:t>
        <a:bodyPr/>
        <a:lstStyle/>
        <a:p>
          <a:endParaRPr lang="it-IT"/>
        </a:p>
      </dgm:t>
    </dgm:pt>
    <dgm:pt modelId="{7F52DFED-45A6-40E5-AED1-9FF50274524A}">
      <dgm:prSet phldrT="[Testo]" custT="1"/>
      <dgm:spPr/>
      <dgm:t>
        <a:bodyPr/>
        <a:lstStyle/>
        <a:p>
          <a:r>
            <a:rPr lang="it-IT" sz="2000" dirty="0" smtClean="0"/>
            <a:t>Soggetti economici      </a:t>
          </a:r>
          <a:r>
            <a:rPr lang="it-IT" sz="1000" dirty="0" smtClean="0"/>
            <a:t>(</a:t>
          </a:r>
          <a:r>
            <a:rPr lang="it-IT" sz="1400" dirty="0" smtClean="0"/>
            <a:t>realtà produttive, associazioni           di categoria, cooperative…)</a:t>
          </a:r>
          <a:endParaRPr lang="it-IT" sz="1400" dirty="0"/>
        </a:p>
      </dgm:t>
    </dgm:pt>
    <dgm:pt modelId="{389FDA20-60D2-4EE3-BDB5-EC9663AFBC0E}" type="parTrans" cxnId="{F3484695-3633-4BF5-80EA-DE15E7A1816B}">
      <dgm:prSet/>
      <dgm:spPr/>
      <dgm:t>
        <a:bodyPr/>
        <a:lstStyle/>
        <a:p>
          <a:endParaRPr lang="it-IT"/>
        </a:p>
      </dgm:t>
    </dgm:pt>
    <dgm:pt modelId="{1E5EDF38-AF03-4E55-91A7-0EE17F3D9FFC}" type="sibTrans" cxnId="{F3484695-3633-4BF5-80EA-DE15E7A1816B}">
      <dgm:prSet/>
      <dgm:spPr/>
      <dgm:t>
        <a:bodyPr/>
        <a:lstStyle/>
        <a:p>
          <a:endParaRPr lang="it-IT"/>
        </a:p>
      </dgm:t>
    </dgm:pt>
    <dgm:pt modelId="{1C8BFDD3-74FE-4D3B-98A4-D0B5CFE0BDF8}">
      <dgm:prSet phldrT="[Testo]" custT="1"/>
      <dgm:spPr/>
      <dgm:t>
        <a:bodyPr/>
        <a:lstStyle/>
        <a:p>
          <a:r>
            <a:rPr lang="it-IT" sz="2400" dirty="0" smtClean="0"/>
            <a:t>Istituzioni locali                    </a:t>
          </a:r>
          <a:r>
            <a:rPr lang="it-IT" sz="1400" dirty="0" smtClean="0"/>
            <a:t>(enti locali, associazioni culturali, ...)</a:t>
          </a:r>
          <a:endParaRPr lang="it-IT" sz="1400" dirty="0"/>
        </a:p>
      </dgm:t>
    </dgm:pt>
    <dgm:pt modelId="{65723B83-94E9-45E3-8E5C-2E4EE511EF88}" type="parTrans" cxnId="{A751AF17-CBD9-49D6-A389-978706FAD5CD}">
      <dgm:prSet/>
      <dgm:spPr/>
      <dgm:t>
        <a:bodyPr/>
        <a:lstStyle/>
        <a:p>
          <a:endParaRPr lang="it-IT"/>
        </a:p>
      </dgm:t>
    </dgm:pt>
    <dgm:pt modelId="{9EA73B35-0146-4F90-8428-6A66245094B0}" type="sibTrans" cxnId="{A751AF17-CBD9-49D6-A389-978706FAD5CD}">
      <dgm:prSet/>
      <dgm:spPr/>
      <dgm:t>
        <a:bodyPr/>
        <a:lstStyle/>
        <a:p>
          <a:endParaRPr lang="it-IT"/>
        </a:p>
      </dgm:t>
    </dgm:pt>
    <dgm:pt modelId="{D6440F1A-E1F3-4092-B6EF-1B8A2422BC1D}" type="pres">
      <dgm:prSet presAssocID="{0EC48DA2-9163-48A5-94A8-5B12A01307A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B8FD8B6-4998-4B94-9C06-EFDF32E5EB09}" type="pres">
      <dgm:prSet presAssocID="{96358C36-AA43-408C-B32E-CD783E379349}" presName="composite" presStyleCnt="0"/>
      <dgm:spPr/>
    </dgm:pt>
    <dgm:pt modelId="{6BA09A8F-66CA-41D2-A251-D1176EEA5A13}" type="pres">
      <dgm:prSet presAssocID="{96358C36-AA43-408C-B32E-CD783E379349}" presName="ParentAccent1" presStyleLbl="alignNode1" presStyleIdx="0" presStyleCnt="51"/>
      <dgm:spPr/>
    </dgm:pt>
    <dgm:pt modelId="{BD623923-1EF4-4DD6-B9CC-DABB226659C3}" type="pres">
      <dgm:prSet presAssocID="{96358C36-AA43-408C-B32E-CD783E379349}" presName="ParentAccent2" presStyleLbl="alignNode1" presStyleIdx="1" presStyleCnt="51"/>
      <dgm:spPr/>
    </dgm:pt>
    <dgm:pt modelId="{5B6B96B2-C6D6-4B78-B258-4DEEF18B1DC5}" type="pres">
      <dgm:prSet presAssocID="{96358C36-AA43-408C-B32E-CD783E379349}" presName="ParentAccent3" presStyleLbl="alignNode1" presStyleIdx="2" presStyleCnt="51"/>
      <dgm:spPr/>
    </dgm:pt>
    <dgm:pt modelId="{C1138CC9-569E-4478-8994-96EFF36A06B0}" type="pres">
      <dgm:prSet presAssocID="{96358C36-AA43-408C-B32E-CD783E379349}" presName="ParentAccent4" presStyleLbl="alignNode1" presStyleIdx="3" presStyleCnt="51"/>
      <dgm:spPr/>
    </dgm:pt>
    <dgm:pt modelId="{797BAEFC-2BD0-4FE9-8035-DEAB1398EA6C}" type="pres">
      <dgm:prSet presAssocID="{96358C36-AA43-408C-B32E-CD783E379349}" presName="ParentAccent5" presStyleLbl="alignNode1" presStyleIdx="4" presStyleCnt="51"/>
      <dgm:spPr/>
    </dgm:pt>
    <dgm:pt modelId="{02D52129-C9DB-49B6-A8A7-DDAA08B442B1}" type="pres">
      <dgm:prSet presAssocID="{96358C36-AA43-408C-B32E-CD783E379349}" presName="ParentAccent6" presStyleLbl="alignNode1" presStyleIdx="5" presStyleCnt="51"/>
      <dgm:spPr/>
    </dgm:pt>
    <dgm:pt modelId="{3A6467C9-3049-48A2-AD1C-42F73D7244B4}" type="pres">
      <dgm:prSet presAssocID="{96358C36-AA43-408C-B32E-CD783E379349}" presName="ParentAccent7" presStyleLbl="alignNode1" presStyleIdx="6" presStyleCnt="51"/>
      <dgm:spPr/>
    </dgm:pt>
    <dgm:pt modelId="{4F9937E6-E684-4D0B-AA0A-AABEB90E46B0}" type="pres">
      <dgm:prSet presAssocID="{96358C36-AA43-408C-B32E-CD783E379349}" presName="ParentAccent8" presStyleLbl="alignNode1" presStyleIdx="7" presStyleCnt="51"/>
      <dgm:spPr/>
    </dgm:pt>
    <dgm:pt modelId="{5D66E7F8-C404-4FAA-91AD-C63B6FFD50CB}" type="pres">
      <dgm:prSet presAssocID="{96358C36-AA43-408C-B32E-CD783E379349}" presName="ParentAccent9" presStyleLbl="alignNode1" presStyleIdx="8" presStyleCnt="51"/>
      <dgm:spPr/>
    </dgm:pt>
    <dgm:pt modelId="{08ABA80E-1E38-4B14-AABB-856F6C2BE805}" type="pres">
      <dgm:prSet presAssocID="{96358C36-AA43-408C-B32E-CD783E379349}" presName="ParentAccent10" presStyleLbl="alignNode1" presStyleIdx="9" presStyleCnt="51"/>
      <dgm:spPr/>
    </dgm:pt>
    <dgm:pt modelId="{0A35EDA7-3C86-42F8-826F-D1881A802D20}" type="pres">
      <dgm:prSet presAssocID="{96358C36-AA43-408C-B32E-CD783E379349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CEB210-B385-41B0-AFD0-623C2EE0F1E7}" type="pres">
      <dgm:prSet presAssocID="{B198F87E-23F5-481B-9010-A26A9E1AB463}" presName="Child1Accent1" presStyleLbl="alignNode1" presStyleIdx="11" presStyleCnt="51"/>
      <dgm:spPr/>
    </dgm:pt>
    <dgm:pt modelId="{EC62EA21-D8BE-4DB3-B196-E64FBBEA75D0}" type="pres">
      <dgm:prSet presAssocID="{B198F87E-23F5-481B-9010-A26A9E1AB463}" presName="Child1Accent2" presStyleLbl="alignNode1" presStyleIdx="12" presStyleCnt="51"/>
      <dgm:spPr/>
    </dgm:pt>
    <dgm:pt modelId="{374C53C3-8FDB-46FC-B058-DCA1C09D6D58}" type="pres">
      <dgm:prSet presAssocID="{B198F87E-23F5-481B-9010-A26A9E1AB463}" presName="Child1Accent3" presStyleLbl="alignNode1" presStyleIdx="13" presStyleCnt="51"/>
      <dgm:spPr/>
    </dgm:pt>
    <dgm:pt modelId="{67CF5A0A-892B-4724-B9FA-C834EB77542E}" type="pres">
      <dgm:prSet presAssocID="{B198F87E-23F5-481B-9010-A26A9E1AB463}" presName="Child1Accent4" presStyleLbl="alignNode1" presStyleIdx="14" presStyleCnt="51"/>
      <dgm:spPr/>
    </dgm:pt>
    <dgm:pt modelId="{7E00B73D-5C4B-4BC2-94A8-5B6581CB5443}" type="pres">
      <dgm:prSet presAssocID="{B198F87E-23F5-481B-9010-A26A9E1AB463}" presName="Child1Accent5" presStyleLbl="alignNode1" presStyleIdx="15" presStyleCnt="51"/>
      <dgm:spPr/>
    </dgm:pt>
    <dgm:pt modelId="{CB41372D-DF14-41DA-9866-03FE40C3A575}" type="pres">
      <dgm:prSet presAssocID="{B198F87E-23F5-481B-9010-A26A9E1AB463}" presName="Child1Accent6" presStyleLbl="alignNode1" presStyleIdx="16" presStyleCnt="51"/>
      <dgm:spPr/>
    </dgm:pt>
    <dgm:pt modelId="{F0C21C5D-DAB6-4AEF-9FB4-77F94F835A1F}" type="pres">
      <dgm:prSet presAssocID="{B198F87E-23F5-481B-9010-A26A9E1AB463}" presName="Child1Accent7" presStyleLbl="alignNode1" presStyleIdx="17" presStyleCnt="51"/>
      <dgm:spPr/>
    </dgm:pt>
    <dgm:pt modelId="{F857EF61-3DBE-4A6C-8031-05BA4F5A7AF1}" type="pres">
      <dgm:prSet presAssocID="{B198F87E-23F5-481B-9010-A26A9E1AB463}" presName="Child1Accent8" presStyleLbl="alignNode1" presStyleIdx="18" presStyleCnt="51"/>
      <dgm:spPr/>
    </dgm:pt>
    <dgm:pt modelId="{6EBCBE80-553E-4D4F-8B57-DD4C1EB8C671}" type="pres">
      <dgm:prSet presAssocID="{B198F87E-23F5-481B-9010-A26A9E1AB463}" presName="Child1Accent9" presStyleLbl="alignNode1" presStyleIdx="19" presStyleCnt="51"/>
      <dgm:spPr/>
    </dgm:pt>
    <dgm:pt modelId="{568662E2-4653-4936-9C66-FEAAB2EEF5B5}" type="pres">
      <dgm:prSet presAssocID="{B198F87E-23F5-481B-9010-A26A9E1AB463}" presName="Child1" presStyleLbl="revTx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F96691-A624-49E5-BAF0-1F6F0B05CA48}" type="pres">
      <dgm:prSet presAssocID="{FEEA41A7-66BA-490C-9998-6AE5F8192F2B}" presName="Child2Accent1" presStyleLbl="alignNode1" presStyleIdx="20" presStyleCnt="51"/>
      <dgm:spPr/>
    </dgm:pt>
    <dgm:pt modelId="{1FCC8D94-8A36-45EC-BD64-386DADB30356}" type="pres">
      <dgm:prSet presAssocID="{FEEA41A7-66BA-490C-9998-6AE5F8192F2B}" presName="Child2Accent2" presStyleLbl="alignNode1" presStyleIdx="21" presStyleCnt="51"/>
      <dgm:spPr/>
    </dgm:pt>
    <dgm:pt modelId="{D5540908-48E7-467F-87FC-25852F1036A0}" type="pres">
      <dgm:prSet presAssocID="{FEEA41A7-66BA-490C-9998-6AE5F8192F2B}" presName="Child2Accent3" presStyleLbl="alignNode1" presStyleIdx="22" presStyleCnt="51"/>
      <dgm:spPr/>
    </dgm:pt>
    <dgm:pt modelId="{9A900F79-BCC9-4194-80BF-E934C0DD7159}" type="pres">
      <dgm:prSet presAssocID="{FEEA41A7-66BA-490C-9998-6AE5F8192F2B}" presName="Child2Accent4" presStyleLbl="alignNode1" presStyleIdx="23" presStyleCnt="51"/>
      <dgm:spPr/>
    </dgm:pt>
    <dgm:pt modelId="{CDCE9204-3189-4B48-B667-5531C74CEE6D}" type="pres">
      <dgm:prSet presAssocID="{FEEA41A7-66BA-490C-9998-6AE5F8192F2B}" presName="Child2Accent5" presStyleLbl="alignNode1" presStyleIdx="24" presStyleCnt="51"/>
      <dgm:spPr/>
    </dgm:pt>
    <dgm:pt modelId="{C1D93952-4ED4-4BF0-A904-421D67477F57}" type="pres">
      <dgm:prSet presAssocID="{FEEA41A7-66BA-490C-9998-6AE5F8192F2B}" presName="Child2Accent6" presStyleLbl="alignNode1" presStyleIdx="25" presStyleCnt="51"/>
      <dgm:spPr/>
    </dgm:pt>
    <dgm:pt modelId="{A282D5D5-145F-426D-837B-E5E88D0F0953}" type="pres">
      <dgm:prSet presAssocID="{FEEA41A7-66BA-490C-9998-6AE5F8192F2B}" presName="Child2Accent7" presStyleLbl="alignNode1" presStyleIdx="26" presStyleCnt="51"/>
      <dgm:spPr/>
    </dgm:pt>
    <dgm:pt modelId="{E635F820-C746-48C2-B635-0B551F99FED8}" type="pres">
      <dgm:prSet presAssocID="{FEEA41A7-66BA-490C-9998-6AE5F8192F2B}" presName="Child2" presStyleLbl="revTx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E2031F-80DF-4138-8335-89E54F5C02DF}" type="pres">
      <dgm:prSet presAssocID="{F97B803D-C4D8-4651-B5CE-D09069CE8B39}" presName="Child3Accent1" presStyleLbl="alignNode1" presStyleIdx="27" presStyleCnt="51"/>
      <dgm:spPr/>
    </dgm:pt>
    <dgm:pt modelId="{4849B6C4-E714-4D51-908C-E43BB7F01379}" type="pres">
      <dgm:prSet presAssocID="{F97B803D-C4D8-4651-B5CE-D09069CE8B39}" presName="Child3Accent2" presStyleLbl="alignNode1" presStyleIdx="28" presStyleCnt="51"/>
      <dgm:spPr/>
    </dgm:pt>
    <dgm:pt modelId="{BB335F78-3009-4AEB-AAF4-73C00E34E620}" type="pres">
      <dgm:prSet presAssocID="{F97B803D-C4D8-4651-B5CE-D09069CE8B39}" presName="Child3Accent3" presStyleLbl="alignNode1" presStyleIdx="29" presStyleCnt="51"/>
      <dgm:spPr/>
    </dgm:pt>
    <dgm:pt modelId="{7B427A1D-CBA6-49E1-9387-9A6AC3CA1D27}" type="pres">
      <dgm:prSet presAssocID="{F97B803D-C4D8-4651-B5CE-D09069CE8B39}" presName="Child3Accent4" presStyleLbl="alignNode1" presStyleIdx="30" presStyleCnt="51"/>
      <dgm:spPr/>
    </dgm:pt>
    <dgm:pt modelId="{D30DC87C-2DB5-44B9-A208-B81F324D7292}" type="pres">
      <dgm:prSet presAssocID="{F97B803D-C4D8-4651-B5CE-D09069CE8B39}" presName="Child3Accent5" presStyleLbl="alignNode1" presStyleIdx="31" presStyleCnt="51"/>
      <dgm:spPr/>
    </dgm:pt>
    <dgm:pt modelId="{C9A817C4-F332-4065-B272-9C3AEDC9E56C}" type="pres">
      <dgm:prSet presAssocID="{F97B803D-C4D8-4651-B5CE-D09069CE8B39}" presName="Child3Accent6" presStyleLbl="alignNode1" presStyleIdx="32" presStyleCnt="51"/>
      <dgm:spPr/>
    </dgm:pt>
    <dgm:pt modelId="{5E7ED3B9-02F3-484C-A479-A906ADC2AF5D}" type="pres">
      <dgm:prSet presAssocID="{F97B803D-C4D8-4651-B5CE-D09069CE8B39}" presName="Child3Accent7" presStyleLbl="alignNode1" presStyleIdx="33" presStyleCnt="51"/>
      <dgm:spPr/>
    </dgm:pt>
    <dgm:pt modelId="{4FFBE28B-56B1-4043-9DC0-F94969B07457}" type="pres">
      <dgm:prSet presAssocID="{F97B803D-C4D8-4651-B5CE-D09069CE8B39}" presName="Child3" presStyleLbl="revTx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50FCE2-3582-44EF-B508-CC37603BA62C}" type="pres">
      <dgm:prSet presAssocID="{7F52DFED-45A6-40E5-AED1-9FF50274524A}" presName="Child4Accent1" presStyleLbl="alignNode1" presStyleIdx="34" presStyleCnt="51"/>
      <dgm:spPr/>
    </dgm:pt>
    <dgm:pt modelId="{07E5D9DE-C34C-4333-A2E9-3E9AEA220000}" type="pres">
      <dgm:prSet presAssocID="{7F52DFED-45A6-40E5-AED1-9FF50274524A}" presName="Child4Accent2" presStyleLbl="alignNode1" presStyleIdx="35" presStyleCnt="51"/>
      <dgm:spPr/>
    </dgm:pt>
    <dgm:pt modelId="{26189A72-95EA-4064-B455-2F75EA569E14}" type="pres">
      <dgm:prSet presAssocID="{7F52DFED-45A6-40E5-AED1-9FF50274524A}" presName="Child4Accent3" presStyleLbl="alignNode1" presStyleIdx="36" presStyleCnt="51"/>
      <dgm:spPr/>
    </dgm:pt>
    <dgm:pt modelId="{C53BB42F-D1C6-40D7-A206-14FAB4E99419}" type="pres">
      <dgm:prSet presAssocID="{7F52DFED-45A6-40E5-AED1-9FF50274524A}" presName="Child4Accent4" presStyleLbl="alignNode1" presStyleIdx="37" presStyleCnt="51"/>
      <dgm:spPr/>
    </dgm:pt>
    <dgm:pt modelId="{729194E3-1C99-44C7-A777-51BB763A9B31}" type="pres">
      <dgm:prSet presAssocID="{7F52DFED-45A6-40E5-AED1-9FF50274524A}" presName="Child4Accent5" presStyleLbl="alignNode1" presStyleIdx="38" presStyleCnt="51"/>
      <dgm:spPr/>
    </dgm:pt>
    <dgm:pt modelId="{07CB3B44-FBAF-406B-BE5D-61C29E02FE3A}" type="pres">
      <dgm:prSet presAssocID="{7F52DFED-45A6-40E5-AED1-9FF50274524A}" presName="Child4Accent6" presStyleLbl="alignNode1" presStyleIdx="39" presStyleCnt="51"/>
      <dgm:spPr/>
    </dgm:pt>
    <dgm:pt modelId="{425F6FEF-9850-4E66-B6E8-90E8D185E589}" type="pres">
      <dgm:prSet presAssocID="{7F52DFED-45A6-40E5-AED1-9FF50274524A}" presName="Child4Accent7" presStyleLbl="alignNode1" presStyleIdx="40" presStyleCnt="51"/>
      <dgm:spPr/>
    </dgm:pt>
    <dgm:pt modelId="{C6793926-70FE-44E1-B9AE-DEE89D425589}" type="pres">
      <dgm:prSet presAssocID="{7F52DFED-45A6-40E5-AED1-9FF50274524A}" presName="Child4Accent8" presStyleLbl="alignNode1" presStyleIdx="41" presStyleCnt="51"/>
      <dgm:spPr/>
    </dgm:pt>
    <dgm:pt modelId="{81349F65-C632-4BA6-964A-2C68AD1A1FD2}" type="pres">
      <dgm:prSet presAssocID="{7F52DFED-45A6-40E5-AED1-9FF50274524A}" presName="Child4" presStyleLbl="revTx" presStyleIdx="3" presStyleCnt="5" custScaleX="13093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CF9048-A141-497E-AE55-B11D8060A972}" type="pres">
      <dgm:prSet presAssocID="{1C8BFDD3-74FE-4D3B-98A4-D0B5CFE0BDF8}" presName="Child5Accent1" presStyleLbl="alignNode1" presStyleIdx="42" presStyleCnt="51"/>
      <dgm:spPr/>
    </dgm:pt>
    <dgm:pt modelId="{12DE2D42-8984-4A0A-8C0A-4B3C289F70D9}" type="pres">
      <dgm:prSet presAssocID="{1C8BFDD3-74FE-4D3B-98A4-D0B5CFE0BDF8}" presName="Child5Accent2" presStyleLbl="alignNode1" presStyleIdx="43" presStyleCnt="51"/>
      <dgm:spPr/>
    </dgm:pt>
    <dgm:pt modelId="{6EF506AF-13EB-4F64-AEFF-804916D6CB82}" type="pres">
      <dgm:prSet presAssocID="{1C8BFDD3-74FE-4D3B-98A4-D0B5CFE0BDF8}" presName="Child5Accent3" presStyleLbl="alignNode1" presStyleIdx="44" presStyleCnt="51"/>
      <dgm:spPr/>
    </dgm:pt>
    <dgm:pt modelId="{D49A75A3-7FDC-45EC-A188-F1226753914B}" type="pres">
      <dgm:prSet presAssocID="{1C8BFDD3-74FE-4D3B-98A4-D0B5CFE0BDF8}" presName="Child5Accent4" presStyleLbl="alignNode1" presStyleIdx="45" presStyleCnt="51"/>
      <dgm:spPr/>
    </dgm:pt>
    <dgm:pt modelId="{AA182DB7-32C3-47EC-BB95-1930C9952D3D}" type="pres">
      <dgm:prSet presAssocID="{1C8BFDD3-74FE-4D3B-98A4-D0B5CFE0BDF8}" presName="Child5Accent5" presStyleLbl="alignNode1" presStyleIdx="46" presStyleCnt="51"/>
      <dgm:spPr/>
    </dgm:pt>
    <dgm:pt modelId="{E3946924-034F-4779-9663-A0C8699173CF}" type="pres">
      <dgm:prSet presAssocID="{1C8BFDD3-74FE-4D3B-98A4-D0B5CFE0BDF8}" presName="Child5Accent6" presStyleLbl="alignNode1" presStyleIdx="47" presStyleCnt="51"/>
      <dgm:spPr/>
    </dgm:pt>
    <dgm:pt modelId="{A0271493-B1CA-4DA2-BAE5-0A08E7C62EFB}" type="pres">
      <dgm:prSet presAssocID="{1C8BFDD3-74FE-4D3B-98A4-D0B5CFE0BDF8}" presName="Child5Accent7" presStyleLbl="alignNode1" presStyleIdx="48" presStyleCnt="51"/>
      <dgm:spPr/>
    </dgm:pt>
    <dgm:pt modelId="{678A9835-42DA-4A7E-8F30-2F3F2330FC6B}" type="pres">
      <dgm:prSet presAssocID="{1C8BFDD3-74FE-4D3B-98A4-D0B5CFE0BDF8}" presName="Child5Accent8" presStyleLbl="alignNode1" presStyleIdx="49" presStyleCnt="51"/>
      <dgm:spPr/>
    </dgm:pt>
    <dgm:pt modelId="{DA6686E5-936E-42C8-8FE8-9731A1148D2A}" type="pres">
      <dgm:prSet presAssocID="{1C8BFDD3-74FE-4D3B-98A4-D0B5CFE0BDF8}" presName="Child5Accent9" presStyleLbl="alignNode1" presStyleIdx="50" presStyleCnt="51"/>
      <dgm:spPr/>
    </dgm:pt>
    <dgm:pt modelId="{E0F51784-ED00-47A0-AD1F-D5D32083C3BC}" type="pres">
      <dgm:prSet presAssocID="{1C8BFDD3-74FE-4D3B-98A4-D0B5CFE0BDF8}" presName="Child5" presStyleLbl="revTx" presStyleIdx="4" presStyleCnt="5" custScaleX="16506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1794C9-9C7F-4DCA-BC74-DA6781FC48CF}" type="presOf" srcId="{96358C36-AA43-408C-B32E-CD783E379349}" destId="{0A35EDA7-3C86-42F8-826F-D1881A802D20}" srcOrd="0" destOrd="0" presId="urn:microsoft.com/office/officeart/2011/layout/ConvergingText"/>
    <dgm:cxn modelId="{40D41D31-17D0-442B-9A4B-84916D6C43A2}" type="presOf" srcId="{B198F87E-23F5-481B-9010-A26A9E1AB463}" destId="{568662E2-4653-4936-9C66-FEAAB2EEF5B5}" srcOrd="0" destOrd="0" presId="urn:microsoft.com/office/officeart/2011/layout/ConvergingText"/>
    <dgm:cxn modelId="{5F71F001-1751-44BA-BB7F-4901384557C6}" srcId="{0EC48DA2-9163-48A5-94A8-5B12A01307AE}" destId="{96358C36-AA43-408C-B32E-CD783E379349}" srcOrd="0" destOrd="0" parTransId="{7B092C93-4B92-4422-B83D-89981E0CB565}" sibTransId="{FC2CBEFC-DCDC-4E01-A504-CDC7629B16C3}"/>
    <dgm:cxn modelId="{143A0212-EBA6-4CF2-87BF-B0AB3BE6128F}" type="presOf" srcId="{1C8BFDD3-74FE-4D3B-98A4-D0B5CFE0BDF8}" destId="{E0F51784-ED00-47A0-AD1F-D5D32083C3BC}" srcOrd="0" destOrd="0" presId="urn:microsoft.com/office/officeart/2011/layout/ConvergingText"/>
    <dgm:cxn modelId="{EC237BE1-B954-4FEA-8C96-CED87C82211D}" type="presOf" srcId="{F97B803D-C4D8-4651-B5CE-D09069CE8B39}" destId="{4FFBE28B-56B1-4043-9DC0-F94969B07457}" srcOrd="0" destOrd="0" presId="urn:microsoft.com/office/officeart/2011/layout/ConvergingText"/>
    <dgm:cxn modelId="{0825A4C6-C990-4A88-942E-82DAB8F0F0E7}" srcId="{96358C36-AA43-408C-B32E-CD783E379349}" destId="{F97B803D-C4D8-4651-B5CE-D09069CE8B39}" srcOrd="2" destOrd="0" parTransId="{1AF77714-467F-41F5-B742-9BC46E42008A}" sibTransId="{B379FAC5-D83D-41B8-B005-223C2370A4DC}"/>
    <dgm:cxn modelId="{B89498F3-85D4-4EF6-B839-F26FF41A6FCF}" type="presOf" srcId="{FEEA41A7-66BA-490C-9998-6AE5F8192F2B}" destId="{E635F820-C746-48C2-B635-0B551F99FED8}" srcOrd="0" destOrd="0" presId="urn:microsoft.com/office/officeart/2011/layout/ConvergingText"/>
    <dgm:cxn modelId="{BCB46AF1-953E-444C-8C8F-A3BAE02CFA3F}" type="presOf" srcId="{0EC48DA2-9163-48A5-94A8-5B12A01307AE}" destId="{D6440F1A-E1F3-4092-B6EF-1B8A2422BC1D}" srcOrd="0" destOrd="0" presId="urn:microsoft.com/office/officeart/2011/layout/ConvergingText"/>
    <dgm:cxn modelId="{D28969A6-C7DF-4292-B3A6-DAF390F40F69}" type="presOf" srcId="{7F52DFED-45A6-40E5-AED1-9FF50274524A}" destId="{81349F65-C632-4BA6-964A-2C68AD1A1FD2}" srcOrd="0" destOrd="0" presId="urn:microsoft.com/office/officeart/2011/layout/ConvergingText"/>
    <dgm:cxn modelId="{F3484695-3633-4BF5-80EA-DE15E7A1816B}" srcId="{96358C36-AA43-408C-B32E-CD783E379349}" destId="{7F52DFED-45A6-40E5-AED1-9FF50274524A}" srcOrd="3" destOrd="0" parTransId="{389FDA20-60D2-4EE3-BDB5-EC9663AFBC0E}" sibTransId="{1E5EDF38-AF03-4E55-91A7-0EE17F3D9FFC}"/>
    <dgm:cxn modelId="{A4E8DDCD-80E0-493A-8040-880CEFDE29F1}" srcId="{96358C36-AA43-408C-B32E-CD783E379349}" destId="{B198F87E-23F5-481B-9010-A26A9E1AB463}" srcOrd="0" destOrd="0" parTransId="{D25B164D-090C-4791-8E3A-C2A2D24E9C29}" sibTransId="{7A69C263-3E3C-4229-AE7B-C3DB1EC56580}"/>
    <dgm:cxn modelId="{A751AF17-CBD9-49D6-A389-978706FAD5CD}" srcId="{96358C36-AA43-408C-B32E-CD783E379349}" destId="{1C8BFDD3-74FE-4D3B-98A4-D0B5CFE0BDF8}" srcOrd="4" destOrd="0" parTransId="{65723B83-94E9-45E3-8E5C-2E4EE511EF88}" sibTransId="{9EA73B35-0146-4F90-8428-6A66245094B0}"/>
    <dgm:cxn modelId="{1D8E3730-C77D-4A26-9B76-D7475BF3F02A}" srcId="{96358C36-AA43-408C-B32E-CD783E379349}" destId="{FEEA41A7-66BA-490C-9998-6AE5F8192F2B}" srcOrd="1" destOrd="0" parTransId="{18E587B1-A442-4BA2-A787-F9BC317F50AC}" sibTransId="{C20CAEB6-32FA-48DA-9182-F82FBA1FC083}"/>
    <dgm:cxn modelId="{446CF94E-8862-40BA-BC6E-60781E08C190}" type="presParOf" srcId="{D6440F1A-E1F3-4092-B6EF-1B8A2422BC1D}" destId="{DB8FD8B6-4998-4B94-9C06-EFDF32E5EB09}" srcOrd="0" destOrd="0" presId="urn:microsoft.com/office/officeart/2011/layout/ConvergingText"/>
    <dgm:cxn modelId="{C52B97AE-1340-494C-88D3-E716EC2C5BBE}" type="presParOf" srcId="{DB8FD8B6-4998-4B94-9C06-EFDF32E5EB09}" destId="{6BA09A8F-66CA-41D2-A251-D1176EEA5A13}" srcOrd="0" destOrd="0" presId="urn:microsoft.com/office/officeart/2011/layout/ConvergingText"/>
    <dgm:cxn modelId="{2882BABF-EFC5-463B-95B7-003A4CDC4756}" type="presParOf" srcId="{DB8FD8B6-4998-4B94-9C06-EFDF32E5EB09}" destId="{BD623923-1EF4-4DD6-B9CC-DABB226659C3}" srcOrd="1" destOrd="0" presId="urn:microsoft.com/office/officeart/2011/layout/ConvergingText"/>
    <dgm:cxn modelId="{602B37C6-F84A-4D5B-B79C-EE346F8913AD}" type="presParOf" srcId="{DB8FD8B6-4998-4B94-9C06-EFDF32E5EB09}" destId="{5B6B96B2-C6D6-4B78-B258-4DEEF18B1DC5}" srcOrd="2" destOrd="0" presId="urn:microsoft.com/office/officeart/2011/layout/ConvergingText"/>
    <dgm:cxn modelId="{0BDA7A9E-E743-43AC-A659-840AD5F0FAF7}" type="presParOf" srcId="{DB8FD8B6-4998-4B94-9C06-EFDF32E5EB09}" destId="{C1138CC9-569E-4478-8994-96EFF36A06B0}" srcOrd="3" destOrd="0" presId="urn:microsoft.com/office/officeart/2011/layout/ConvergingText"/>
    <dgm:cxn modelId="{EE5FB982-DB9A-4C5D-95DA-BD34EDEA1BCF}" type="presParOf" srcId="{DB8FD8B6-4998-4B94-9C06-EFDF32E5EB09}" destId="{797BAEFC-2BD0-4FE9-8035-DEAB1398EA6C}" srcOrd="4" destOrd="0" presId="urn:microsoft.com/office/officeart/2011/layout/ConvergingText"/>
    <dgm:cxn modelId="{590BF176-5DB7-492D-B371-40EC5D87BF3D}" type="presParOf" srcId="{DB8FD8B6-4998-4B94-9C06-EFDF32E5EB09}" destId="{02D52129-C9DB-49B6-A8A7-DDAA08B442B1}" srcOrd="5" destOrd="0" presId="urn:microsoft.com/office/officeart/2011/layout/ConvergingText"/>
    <dgm:cxn modelId="{0A25031F-119F-4AFF-ACA9-F5A43F47CFB3}" type="presParOf" srcId="{DB8FD8B6-4998-4B94-9C06-EFDF32E5EB09}" destId="{3A6467C9-3049-48A2-AD1C-42F73D7244B4}" srcOrd="6" destOrd="0" presId="urn:microsoft.com/office/officeart/2011/layout/ConvergingText"/>
    <dgm:cxn modelId="{7AFCEE4C-580D-4B69-9CE1-23B49F3CAB92}" type="presParOf" srcId="{DB8FD8B6-4998-4B94-9C06-EFDF32E5EB09}" destId="{4F9937E6-E684-4D0B-AA0A-AABEB90E46B0}" srcOrd="7" destOrd="0" presId="urn:microsoft.com/office/officeart/2011/layout/ConvergingText"/>
    <dgm:cxn modelId="{6DDC76FA-0B43-407D-BB9D-A22A40186BFE}" type="presParOf" srcId="{DB8FD8B6-4998-4B94-9C06-EFDF32E5EB09}" destId="{5D66E7F8-C404-4FAA-91AD-C63B6FFD50CB}" srcOrd="8" destOrd="0" presId="urn:microsoft.com/office/officeart/2011/layout/ConvergingText"/>
    <dgm:cxn modelId="{151CE019-E8DB-45AC-9272-BCD766E354BF}" type="presParOf" srcId="{DB8FD8B6-4998-4B94-9C06-EFDF32E5EB09}" destId="{08ABA80E-1E38-4B14-AABB-856F6C2BE805}" srcOrd="9" destOrd="0" presId="urn:microsoft.com/office/officeart/2011/layout/ConvergingText"/>
    <dgm:cxn modelId="{1F45E223-9835-45DF-8D5D-527551CFE99D}" type="presParOf" srcId="{DB8FD8B6-4998-4B94-9C06-EFDF32E5EB09}" destId="{0A35EDA7-3C86-42F8-826F-D1881A802D20}" srcOrd="10" destOrd="0" presId="urn:microsoft.com/office/officeart/2011/layout/ConvergingText"/>
    <dgm:cxn modelId="{BC52ABDC-BA0D-4166-ADC0-D7077DC6868D}" type="presParOf" srcId="{DB8FD8B6-4998-4B94-9C06-EFDF32E5EB09}" destId="{24CEB210-B385-41B0-AFD0-623C2EE0F1E7}" srcOrd="11" destOrd="0" presId="urn:microsoft.com/office/officeart/2011/layout/ConvergingText"/>
    <dgm:cxn modelId="{092F94CA-562D-4123-A2C8-43AE87997E45}" type="presParOf" srcId="{DB8FD8B6-4998-4B94-9C06-EFDF32E5EB09}" destId="{EC62EA21-D8BE-4DB3-B196-E64FBBEA75D0}" srcOrd="12" destOrd="0" presId="urn:microsoft.com/office/officeart/2011/layout/ConvergingText"/>
    <dgm:cxn modelId="{B5EF195D-F856-4A08-9C99-26D943A1815D}" type="presParOf" srcId="{DB8FD8B6-4998-4B94-9C06-EFDF32E5EB09}" destId="{374C53C3-8FDB-46FC-B058-DCA1C09D6D58}" srcOrd="13" destOrd="0" presId="urn:microsoft.com/office/officeart/2011/layout/ConvergingText"/>
    <dgm:cxn modelId="{DED18A41-C08D-487A-BC2F-86784519DBCF}" type="presParOf" srcId="{DB8FD8B6-4998-4B94-9C06-EFDF32E5EB09}" destId="{67CF5A0A-892B-4724-B9FA-C834EB77542E}" srcOrd="14" destOrd="0" presId="urn:microsoft.com/office/officeart/2011/layout/ConvergingText"/>
    <dgm:cxn modelId="{AF999A5A-00DB-4700-ADC2-C23241246D36}" type="presParOf" srcId="{DB8FD8B6-4998-4B94-9C06-EFDF32E5EB09}" destId="{7E00B73D-5C4B-4BC2-94A8-5B6581CB5443}" srcOrd="15" destOrd="0" presId="urn:microsoft.com/office/officeart/2011/layout/ConvergingText"/>
    <dgm:cxn modelId="{E7D5DBF2-B0D8-45CB-8AA9-BCFF23FC00A3}" type="presParOf" srcId="{DB8FD8B6-4998-4B94-9C06-EFDF32E5EB09}" destId="{CB41372D-DF14-41DA-9866-03FE40C3A575}" srcOrd="16" destOrd="0" presId="urn:microsoft.com/office/officeart/2011/layout/ConvergingText"/>
    <dgm:cxn modelId="{E7D3EE54-FEC2-4DC2-BD3D-E3D04D161420}" type="presParOf" srcId="{DB8FD8B6-4998-4B94-9C06-EFDF32E5EB09}" destId="{F0C21C5D-DAB6-4AEF-9FB4-77F94F835A1F}" srcOrd="17" destOrd="0" presId="urn:microsoft.com/office/officeart/2011/layout/ConvergingText"/>
    <dgm:cxn modelId="{4F63A2D0-CFC5-4D1B-A2F2-6BE129E6135F}" type="presParOf" srcId="{DB8FD8B6-4998-4B94-9C06-EFDF32E5EB09}" destId="{F857EF61-3DBE-4A6C-8031-05BA4F5A7AF1}" srcOrd="18" destOrd="0" presId="urn:microsoft.com/office/officeart/2011/layout/ConvergingText"/>
    <dgm:cxn modelId="{E9E0B34E-3F44-4658-8162-6A45C92AD47D}" type="presParOf" srcId="{DB8FD8B6-4998-4B94-9C06-EFDF32E5EB09}" destId="{6EBCBE80-553E-4D4F-8B57-DD4C1EB8C671}" srcOrd="19" destOrd="0" presId="urn:microsoft.com/office/officeart/2011/layout/ConvergingText"/>
    <dgm:cxn modelId="{2420EE3F-3E03-4A19-9897-9B0BD1E17998}" type="presParOf" srcId="{DB8FD8B6-4998-4B94-9C06-EFDF32E5EB09}" destId="{568662E2-4653-4936-9C66-FEAAB2EEF5B5}" srcOrd="20" destOrd="0" presId="urn:microsoft.com/office/officeart/2011/layout/ConvergingText"/>
    <dgm:cxn modelId="{74109A91-E1C8-4A85-92B1-0A1F8663ABCC}" type="presParOf" srcId="{DB8FD8B6-4998-4B94-9C06-EFDF32E5EB09}" destId="{A2F96691-A624-49E5-BAF0-1F6F0B05CA48}" srcOrd="21" destOrd="0" presId="urn:microsoft.com/office/officeart/2011/layout/ConvergingText"/>
    <dgm:cxn modelId="{E8E07B6E-F7F7-47EA-A4D6-882EC6BB107F}" type="presParOf" srcId="{DB8FD8B6-4998-4B94-9C06-EFDF32E5EB09}" destId="{1FCC8D94-8A36-45EC-BD64-386DADB30356}" srcOrd="22" destOrd="0" presId="urn:microsoft.com/office/officeart/2011/layout/ConvergingText"/>
    <dgm:cxn modelId="{958DEB6A-6DBA-4A51-8D7F-A51468664779}" type="presParOf" srcId="{DB8FD8B6-4998-4B94-9C06-EFDF32E5EB09}" destId="{D5540908-48E7-467F-87FC-25852F1036A0}" srcOrd="23" destOrd="0" presId="urn:microsoft.com/office/officeart/2011/layout/ConvergingText"/>
    <dgm:cxn modelId="{F471B1A7-3966-4402-910B-FD0DF44DC2F2}" type="presParOf" srcId="{DB8FD8B6-4998-4B94-9C06-EFDF32E5EB09}" destId="{9A900F79-BCC9-4194-80BF-E934C0DD7159}" srcOrd="24" destOrd="0" presId="urn:microsoft.com/office/officeart/2011/layout/ConvergingText"/>
    <dgm:cxn modelId="{DF1FA1F3-429B-4AD4-9863-B97345589133}" type="presParOf" srcId="{DB8FD8B6-4998-4B94-9C06-EFDF32E5EB09}" destId="{CDCE9204-3189-4B48-B667-5531C74CEE6D}" srcOrd="25" destOrd="0" presId="urn:microsoft.com/office/officeart/2011/layout/ConvergingText"/>
    <dgm:cxn modelId="{1E42DFB0-D089-4738-B276-8DD0339127B1}" type="presParOf" srcId="{DB8FD8B6-4998-4B94-9C06-EFDF32E5EB09}" destId="{C1D93952-4ED4-4BF0-A904-421D67477F57}" srcOrd="26" destOrd="0" presId="urn:microsoft.com/office/officeart/2011/layout/ConvergingText"/>
    <dgm:cxn modelId="{1A49A047-BB9A-41DB-BBF9-1EF36CBC5B6B}" type="presParOf" srcId="{DB8FD8B6-4998-4B94-9C06-EFDF32E5EB09}" destId="{A282D5D5-145F-426D-837B-E5E88D0F0953}" srcOrd="27" destOrd="0" presId="urn:microsoft.com/office/officeart/2011/layout/ConvergingText"/>
    <dgm:cxn modelId="{FCD506EB-30D8-4F31-A38F-74ECC72D22F9}" type="presParOf" srcId="{DB8FD8B6-4998-4B94-9C06-EFDF32E5EB09}" destId="{E635F820-C746-48C2-B635-0B551F99FED8}" srcOrd="28" destOrd="0" presId="urn:microsoft.com/office/officeart/2011/layout/ConvergingText"/>
    <dgm:cxn modelId="{2CE4F6F8-E1B5-4FBB-8364-CF198B4C2EDA}" type="presParOf" srcId="{DB8FD8B6-4998-4B94-9C06-EFDF32E5EB09}" destId="{0CE2031F-80DF-4138-8335-89E54F5C02DF}" srcOrd="29" destOrd="0" presId="urn:microsoft.com/office/officeart/2011/layout/ConvergingText"/>
    <dgm:cxn modelId="{815DFDB4-B7A4-420D-9B26-116F7A4AC9F5}" type="presParOf" srcId="{DB8FD8B6-4998-4B94-9C06-EFDF32E5EB09}" destId="{4849B6C4-E714-4D51-908C-E43BB7F01379}" srcOrd="30" destOrd="0" presId="urn:microsoft.com/office/officeart/2011/layout/ConvergingText"/>
    <dgm:cxn modelId="{A4E3881D-D7B9-4870-ADD7-76FBF76106B5}" type="presParOf" srcId="{DB8FD8B6-4998-4B94-9C06-EFDF32E5EB09}" destId="{BB335F78-3009-4AEB-AAF4-73C00E34E620}" srcOrd="31" destOrd="0" presId="urn:microsoft.com/office/officeart/2011/layout/ConvergingText"/>
    <dgm:cxn modelId="{2966AC23-23D4-44B7-AA7E-52E506B2D725}" type="presParOf" srcId="{DB8FD8B6-4998-4B94-9C06-EFDF32E5EB09}" destId="{7B427A1D-CBA6-49E1-9387-9A6AC3CA1D27}" srcOrd="32" destOrd="0" presId="urn:microsoft.com/office/officeart/2011/layout/ConvergingText"/>
    <dgm:cxn modelId="{0A7A6964-5073-48B9-BF3D-A91BCE34D62A}" type="presParOf" srcId="{DB8FD8B6-4998-4B94-9C06-EFDF32E5EB09}" destId="{D30DC87C-2DB5-44B9-A208-B81F324D7292}" srcOrd="33" destOrd="0" presId="urn:microsoft.com/office/officeart/2011/layout/ConvergingText"/>
    <dgm:cxn modelId="{EF2FEC9D-91A3-4DC9-A07E-C32C1EA4F8B8}" type="presParOf" srcId="{DB8FD8B6-4998-4B94-9C06-EFDF32E5EB09}" destId="{C9A817C4-F332-4065-B272-9C3AEDC9E56C}" srcOrd="34" destOrd="0" presId="urn:microsoft.com/office/officeart/2011/layout/ConvergingText"/>
    <dgm:cxn modelId="{85A36492-87B7-4D72-87E2-02C735C4378E}" type="presParOf" srcId="{DB8FD8B6-4998-4B94-9C06-EFDF32E5EB09}" destId="{5E7ED3B9-02F3-484C-A479-A906ADC2AF5D}" srcOrd="35" destOrd="0" presId="urn:microsoft.com/office/officeart/2011/layout/ConvergingText"/>
    <dgm:cxn modelId="{B63683B4-9AD0-425E-B697-6A4CAC75BBC3}" type="presParOf" srcId="{DB8FD8B6-4998-4B94-9C06-EFDF32E5EB09}" destId="{4FFBE28B-56B1-4043-9DC0-F94969B07457}" srcOrd="36" destOrd="0" presId="urn:microsoft.com/office/officeart/2011/layout/ConvergingText"/>
    <dgm:cxn modelId="{BF075415-BD3E-4E7D-AFF6-29C73ADE6DEF}" type="presParOf" srcId="{DB8FD8B6-4998-4B94-9C06-EFDF32E5EB09}" destId="{2750FCE2-3582-44EF-B508-CC37603BA62C}" srcOrd="37" destOrd="0" presId="urn:microsoft.com/office/officeart/2011/layout/ConvergingText"/>
    <dgm:cxn modelId="{E49BA2B5-AF8B-4763-87EB-ABF9E032A5C7}" type="presParOf" srcId="{DB8FD8B6-4998-4B94-9C06-EFDF32E5EB09}" destId="{07E5D9DE-C34C-4333-A2E9-3E9AEA220000}" srcOrd="38" destOrd="0" presId="urn:microsoft.com/office/officeart/2011/layout/ConvergingText"/>
    <dgm:cxn modelId="{BF28A575-3E15-4D8D-96E0-3B85CAC5B7F4}" type="presParOf" srcId="{DB8FD8B6-4998-4B94-9C06-EFDF32E5EB09}" destId="{26189A72-95EA-4064-B455-2F75EA569E14}" srcOrd="39" destOrd="0" presId="urn:microsoft.com/office/officeart/2011/layout/ConvergingText"/>
    <dgm:cxn modelId="{B56013A0-367D-4A53-BD3D-A2EE51644896}" type="presParOf" srcId="{DB8FD8B6-4998-4B94-9C06-EFDF32E5EB09}" destId="{C53BB42F-D1C6-40D7-A206-14FAB4E99419}" srcOrd="40" destOrd="0" presId="urn:microsoft.com/office/officeart/2011/layout/ConvergingText"/>
    <dgm:cxn modelId="{4044AE82-02BE-46AE-97BA-A69461CC4339}" type="presParOf" srcId="{DB8FD8B6-4998-4B94-9C06-EFDF32E5EB09}" destId="{729194E3-1C99-44C7-A777-51BB763A9B31}" srcOrd="41" destOrd="0" presId="urn:microsoft.com/office/officeart/2011/layout/ConvergingText"/>
    <dgm:cxn modelId="{6F95E373-47D0-4EA6-B807-B523766FF202}" type="presParOf" srcId="{DB8FD8B6-4998-4B94-9C06-EFDF32E5EB09}" destId="{07CB3B44-FBAF-406B-BE5D-61C29E02FE3A}" srcOrd="42" destOrd="0" presId="urn:microsoft.com/office/officeart/2011/layout/ConvergingText"/>
    <dgm:cxn modelId="{265A9C8D-5CCF-41B1-A8E8-35FF05D6BCD2}" type="presParOf" srcId="{DB8FD8B6-4998-4B94-9C06-EFDF32E5EB09}" destId="{425F6FEF-9850-4E66-B6E8-90E8D185E589}" srcOrd="43" destOrd="0" presId="urn:microsoft.com/office/officeart/2011/layout/ConvergingText"/>
    <dgm:cxn modelId="{A4F9AFFA-30D0-4369-A9DC-2498FE2651BB}" type="presParOf" srcId="{DB8FD8B6-4998-4B94-9C06-EFDF32E5EB09}" destId="{C6793926-70FE-44E1-B9AE-DEE89D425589}" srcOrd="44" destOrd="0" presId="urn:microsoft.com/office/officeart/2011/layout/ConvergingText"/>
    <dgm:cxn modelId="{F5270FFD-DC29-4471-9A74-EECC767F7E96}" type="presParOf" srcId="{DB8FD8B6-4998-4B94-9C06-EFDF32E5EB09}" destId="{81349F65-C632-4BA6-964A-2C68AD1A1FD2}" srcOrd="45" destOrd="0" presId="urn:microsoft.com/office/officeart/2011/layout/ConvergingText"/>
    <dgm:cxn modelId="{E43BEAC3-FB99-4908-AC02-3F9044866001}" type="presParOf" srcId="{DB8FD8B6-4998-4B94-9C06-EFDF32E5EB09}" destId="{78CF9048-A141-497E-AE55-B11D8060A972}" srcOrd="46" destOrd="0" presId="urn:microsoft.com/office/officeart/2011/layout/ConvergingText"/>
    <dgm:cxn modelId="{7AB2B340-BD21-4D53-9CCA-B227479FDCB5}" type="presParOf" srcId="{DB8FD8B6-4998-4B94-9C06-EFDF32E5EB09}" destId="{12DE2D42-8984-4A0A-8C0A-4B3C289F70D9}" srcOrd="47" destOrd="0" presId="urn:microsoft.com/office/officeart/2011/layout/ConvergingText"/>
    <dgm:cxn modelId="{1549B477-D50F-4911-8507-4E9453AC795F}" type="presParOf" srcId="{DB8FD8B6-4998-4B94-9C06-EFDF32E5EB09}" destId="{6EF506AF-13EB-4F64-AEFF-804916D6CB82}" srcOrd="48" destOrd="0" presId="urn:microsoft.com/office/officeart/2011/layout/ConvergingText"/>
    <dgm:cxn modelId="{0559E4EC-E75A-4AFD-8003-3BA81C2DC115}" type="presParOf" srcId="{DB8FD8B6-4998-4B94-9C06-EFDF32E5EB09}" destId="{D49A75A3-7FDC-45EC-A188-F1226753914B}" srcOrd="49" destOrd="0" presId="urn:microsoft.com/office/officeart/2011/layout/ConvergingText"/>
    <dgm:cxn modelId="{B5106BE0-F8FE-41D5-B90E-C5C0766EE79A}" type="presParOf" srcId="{DB8FD8B6-4998-4B94-9C06-EFDF32E5EB09}" destId="{AA182DB7-32C3-47EC-BB95-1930C9952D3D}" srcOrd="50" destOrd="0" presId="urn:microsoft.com/office/officeart/2011/layout/ConvergingText"/>
    <dgm:cxn modelId="{765F670E-BE49-428B-838A-A9ACC445A4E1}" type="presParOf" srcId="{DB8FD8B6-4998-4B94-9C06-EFDF32E5EB09}" destId="{E3946924-034F-4779-9663-A0C8699173CF}" srcOrd="51" destOrd="0" presId="urn:microsoft.com/office/officeart/2011/layout/ConvergingText"/>
    <dgm:cxn modelId="{E834EBAD-C7F6-4103-86D9-B8819885E691}" type="presParOf" srcId="{DB8FD8B6-4998-4B94-9C06-EFDF32E5EB09}" destId="{A0271493-B1CA-4DA2-BAE5-0A08E7C62EFB}" srcOrd="52" destOrd="0" presId="urn:microsoft.com/office/officeart/2011/layout/ConvergingText"/>
    <dgm:cxn modelId="{D2BC6836-D5E0-4665-B6CF-1D083064A94C}" type="presParOf" srcId="{DB8FD8B6-4998-4B94-9C06-EFDF32E5EB09}" destId="{678A9835-42DA-4A7E-8F30-2F3F2330FC6B}" srcOrd="53" destOrd="0" presId="urn:microsoft.com/office/officeart/2011/layout/ConvergingText"/>
    <dgm:cxn modelId="{99D5D52F-D73F-40CA-9F1F-40A8C59E0ADD}" type="presParOf" srcId="{DB8FD8B6-4998-4B94-9C06-EFDF32E5EB09}" destId="{DA6686E5-936E-42C8-8FE8-9731A1148D2A}" srcOrd="54" destOrd="0" presId="urn:microsoft.com/office/officeart/2011/layout/ConvergingText"/>
    <dgm:cxn modelId="{F43918A4-1966-4044-A166-A727DFAABF16}" type="presParOf" srcId="{DB8FD8B6-4998-4B94-9C06-EFDF32E5EB09}" destId="{E0F51784-ED00-47A0-AD1F-D5D32083C3BC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3670C-932E-4CCA-8CB4-6D3CED9DF4EC}" type="doc">
      <dgm:prSet loTypeId="urn:microsoft.com/office/officeart/2005/8/layout/arrow6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1CE66FC2-7662-4D11-B1E7-8BC163D1EA18}">
      <dgm:prSet phldrT="[Testo]"/>
      <dgm:spPr/>
      <dgm:t>
        <a:bodyPr/>
        <a:lstStyle/>
        <a:p>
          <a:r>
            <a:rPr lang="it-IT" b="1" dirty="0" smtClean="0"/>
            <a:t>Modello accentrato</a:t>
          </a:r>
          <a:endParaRPr lang="it-IT" b="1" dirty="0"/>
        </a:p>
      </dgm:t>
    </dgm:pt>
    <dgm:pt modelId="{699F0219-F6E5-4036-92C7-D18F98ED012E}" type="parTrans" cxnId="{22BAE51A-3713-43C1-96E8-C886BD760D06}">
      <dgm:prSet/>
      <dgm:spPr/>
      <dgm:t>
        <a:bodyPr/>
        <a:lstStyle/>
        <a:p>
          <a:endParaRPr lang="it-IT"/>
        </a:p>
      </dgm:t>
    </dgm:pt>
    <dgm:pt modelId="{9E4E81FD-C400-450E-8BBD-50E743E22BB0}" type="sibTrans" cxnId="{22BAE51A-3713-43C1-96E8-C886BD760D06}">
      <dgm:prSet/>
      <dgm:spPr/>
      <dgm:t>
        <a:bodyPr/>
        <a:lstStyle/>
        <a:p>
          <a:endParaRPr lang="it-IT"/>
        </a:p>
      </dgm:t>
    </dgm:pt>
    <dgm:pt modelId="{4389DE4F-38A8-44D5-9B3C-5472A9E5DD3F}">
      <dgm:prSet phldrT="[Testo]"/>
      <dgm:spPr/>
      <dgm:t>
        <a:bodyPr/>
        <a:lstStyle/>
        <a:p>
          <a:r>
            <a:rPr lang="it-IT" b="1" dirty="0" smtClean="0"/>
            <a:t>Modello decentrato</a:t>
          </a:r>
          <a:endParaRPr lang="it-IT" b="1" dirty="0"/>
        </a:p>
      </dgm:t>
    </dgm:pt>
    <dgm:pt modelId="{76CFF29B-82D9-410C-B3FB-82E467F17D46}" type="sibTrans" cxnId="{48D3407B-C54E-476F-A68E-A7D8CA0A747E}">
      <dgm:prSet/>
      <dgm:spPr/>
      <dgm:t>
        <a:bodyPr/>
        <a:lstStyle/>
        <a:p>
          <a:endParaRPr lang="it-IT"/>
        </a:p>
      </dgm:t>
    </dgm:pt>
    <dgm:pt modelId="{7569B32C-6A2A-4AF8-8174-894E37FA3F01}" type="parTrans" cxnId="{48D3407B-C54E-476F-A68E-A7D8CA0A747E}">
      <dgm:prSet/>
      <dgm:spPr/>
      <dgm:t>
        <a:bodyPr/>
        <a:lstStyle/>
        <a:p>
          <a:endParaRPr lang="it-IT"/>
        </a:p>
      </dgm:t>
    </dgm:pt>
    <dgm:pt modelId="{83707C6D-BE74-4AD3-BA09-52D448FAF51C}" type="pres">
      <dgm:prSet presAssocID="{7013670C-932E-4CCA-8CB4-6D3CED9DF4E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45AD2D4-074F-4698-BCA3-144708615B78}" type="pres">
      <dgm:prSet presAssocID="{7013670C-932E-4CCA-8CB4-6D3CED9DF4EC}" presName="ribbon" presStyleLbl="node1" presStyleIdx="0" presStyleCnt="1" custLinFactNeighborX="-547" custLinFactNeighborY="-33666"/>
      <dgm:spPr/>
    </dgm:pt>
    <dgm:pt modelId="{D02EC467-972A-4179-8614-BF16FD47CA8F}" type="pres">
      <dgm:prSet presAssocID="{7013670C-932E-4CCA-8CB4-6D3CED9DF4EC}" presName="leftArrowText" presStyleLbl="node1" presStyleIdx="0" presStyleCnt="1" custLinFactNeighborX="5869" custLinFactNeighborY="-628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C8F243-F0F4-4886-89C0-9B7C02C9CA62}" type="pres">
      <dgm:prSet presAssocID="{7013670C-932E-4CCA-8CB4-6D3CED9DF4EC}" presName="rightArrowText" presStyleLbl="node1" presStyleIdx="0" presStyleCnt="1" custLinFactNeighborX="3030" custLinFactNeighborY="-6317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57B9EB-D524-4606-A3D8-469BB14E864F}" type="presOf" srcId="{4389DE4F-38A8-44D5-9B3C-5472A9E5DD3F}" destId="{0DC8F243-F0F4-4886-89C0-9B7C02C9CA62}" srcOrd="0" destOrd="0" presId="urn:microsoft.com/office/officeart/2005/8/layout/arrow6"/>
    <dgm:cxn modelId="{97CFE2BA-DA1A-4569-B667-BBE4CCFB7EE3}" type="presOf" srcId="{1CE66FC2-7662-4D11-B1E7-8BC163D1EA18}" destId="{D02EC467-972A-4179-8614-BF16FD47CA8F}" srcOrd="0" destOrd="0" presId="urn:microsoft.com/office/officeart/2005/8/layout/arrow6"/>
    <dgm:cxn modelId="{07DD4F4F-4E7B-4D78-A4F6-D6C83A1B5D6A}" type="presOf" srcId="{7013670C-932E-4CCA-8CB4-6D3CED9DF4EC}" destId="{83707C6D-BE74-4AD3-BA09-52D448FAF51C}" srcOrd="0" destOrd="0" presId="urn:microsoft.com/office/officeart/2005/8/layout/arrow6"/>
    <dgm:cxn modelId="{22BAE51A-3713-43C1-96E8-C886BD760D06}" srcId="{7013670C-932E-4CCA-8CB4-6D3CED9DF4EC}" destId="{1CE66FC2-7662-4D11-B1E7-8BC163D1EA18}" srcOrd="0" destOrd="0" parTransId="{699F0219-F6E5-4036-92C7-D18F98ED012E}" sibTransId="{9E4E81FD-C400-450E-8BBD-50E743E22BB0}"/>
    <dgm:cxn modelId="{48D3407B-C54E-476F-A68E-A7D8CA0A747E}" srcId="{7013670C-932E-4CCA-8CB4-6D3CED9DF4EC}" destId="{4389DE4F-38A8-44D5-9B3C-5472A9E5DD3F}" srcOrd="1" destOrd="0" parTransId="{7569B32C-6A2A-4AF8-8174-894E37FA3F01}" sibTransId="{76CFF29B-82D9-410C-B3FB-82E467F17D46}"/>
    <dgm:cxn modelId="{A272DE0A-A161-442A-806D-CB91B626C490}" type="presParOf" srcId="{83707C6D-BE74-4AD3-BA09-52D448FAF51C}" destId="{345AD2D4-074F-4698-BCA3-144708615B78}" srcOrd="0" destOrd="0" presId="urn:microsoft.com/office/officeart/2005/8/layout/arrow6"/>
    <dgm:cxn modelId="{8270C85F-864D-434F-88F0-CF8C2E2C0E47}" type="presParOf" srcId="{83707C6D-BE74-4AD3-BA09-52D448FAF51C}" destId="{D02EC467-972A-4179-8614-BF16FD47CA8F}" srcOrd="1" destOrd="0" presId="urn:microsoft.com/office/officeart/2005/8/layout/arrow6"/>
    <dgm:cxn modelId="{A7C5D504-E4D5-4637-A242-84854C2058D1}" type="presParOf" srcId="{83707C6D-BE74-4AD3-BA09-52D448FAF51C}" destId="{0DC8F243-F0F4-4886-89C0-9B7C02C9CA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09A8F-66CA-41D2-A251-D1176EEA5A13}">
      <dsp:nvSpPr>
        <dsp:cNvPr id="0" name=""/>
        <dsp:cNvSpPr/>
      </dsp:nvSpPr>
      <dsp:spPr>
        <a:xfrm>
          <a:off x="6043976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23923-1EF4-4DD6-B9CC-DABB226659C3}">
      <dsp:nvSpPr>
        <dsp:cNvPr id="0" name=""/>
        <dsp:cNvSpPr/>
      </dsp:nvSpPr>
      <dsp:spPr>
        <a:xfrm>
          <a:off x="5747446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B96B2-C6D6-4B78-B258-4DEEF18B1DC5}">
      <dsp:nvSpPr>
        <dsp:cNvPr id="0" name=""/>
        <dsp:cNvSpPr/>
      </dsp:nvSpPr>
      <dsp:spPr>
        <a:xfrm>
          <a:off x="5450916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38CC9-569E-4478-8994-96EFF36A06B0}">
      <dsp:nvSpPr>
        <dsp:cNvPr id="0" name=""/>
        <dsp:cNvSpPr/>
      </dsp:nvSpPr>
      <dsp:spPr>
        <a:xfrm>
          <a:off x="5154950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BAEFC-2BD0-4FE9-8035-DEAB1398EA6C}">
      <dsp:nvSpPr>
        <dsp:cNvPr id="0" name=""/>
        <dsp:cNvSpPr/>
      </dsp:nvSpPr>
      <dsp:spPr>
        <a:xfrm>
          <a:off x="4858420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52129-C9DB-49B6-A8A7-DDAA08B442B1}">
      <dsp:nvSpPr>
        <dsp:cNvPr id="0" name=""/>
        <dsp:cNvSpPr/>
      </dsp:nvSpPr>
      <dsp:spPr>
        <a:xfrm>
          <a:off x="4400095" y="2150828"/>
          <a:ext cx="323589" cy="323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467C9-3049-48A2-AD1C-42F73D7244B4}">
      <dsp:nvSpPr>
        <dsp:cNvPr id="0" name=""/>
        <dsp:cNvSpPr/>
      </dsp:nvSpPr>
      <dsp:spPr>
        <a:xfrm>
          <a:off x="5780143" y="1897359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937E6-E684-4D0B-AA0A-AABEB90E46B0}">
      <dsp:nvSpPr>
        <dsp:cNvPr id="0" name=""/>
        <dsp:cNvSpPr/>
      </dsp:nvSpPr>
      <dsp:spPr>
        <a:xfrm>
          <a:off x="5780143" y="2568606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6E7F8-C404-4FAA-91AD-C63B6FFD50CB}">
      <dsp:nvSpPr>
        <dsp:cNvPr id="0" name=""/>
        <dsp:cNvSpPr/>
      </dsp:nvSpPr>
      <dsp:spPr>
        <a:xfrm>
          <a:off x="5924462" y="204298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BA80E-1E38-4B14-AABB-856F6C2BE805}">
      <dsp:nvSpPr>
        <dsp:cNvPr id="0" name=""/>
        <dsp:cNvSpPr/>
      </dsp:nvSpPr>
      <dsp:spPr>
        <a:xfrm>
          <a:off x="5934046" y="2424252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5EDA7-3C86-42F8-826F-D1881A802D20}">
      <dsp:nvSpPr>
        <dsp:cNvPr id="0" name=""/>
        <dsp:cNvSpPr/>
      </dsp:nvSpPr>
      <dsp:spPr>
        <a:xfrm>
          <a:off x="2627679" y="1493592"/>
          <a:ext cx="1638243" cy="1638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2867594" y="1733533"/>
        <a:ext cx="1158413" cy="1158537"/>
      </dsp:txXfrm>
    </dsp:sp>
    <dsp:sp modelId="{24CEB210-B385-41B0-AFD0-623C2EE0F1E7}">
      <dsp:nvSpPr>
        <dsp:cNvPr id="0" name=""/>
        <dsp:cNvSpPr/>
      </dsp:nvSpPr>
      <dsp:spPr>
        <a:xfrm>
          <a:off x="3285006" y="1045246"/>
          <a:ext cx="323589" cy="323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2EA21-D8BE-4DB3-B196-E64FBBEA75D0}">
      <dsp:nvSpPr>
        <dsp:cNvPr id="0" name=""/>
        <dsp:cNvSpPr/>
      </dsp:nvSpPr>
      <dsp:spPr>
        <a:xfrm>
          <a:off x="3081494" y="852915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C53C3-8FDB-46FC-B058-DCA1C09D6D58}">
      <dsp:nvSpPr>
        <dsp:cNvPr id="0" name=""/>
        <dsp:cNvSpPr/>
      </dsp:nvSpPr>
      <dsp:spPr>
        <a:xfrm>
          <a:off x="2853741" y="615580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F5A0A-892B-4724-B9FA-C834EB77542E}">
      <dsp:nvSpPr>
        <dsp:cNvPr id="0" name=""/>
        <dsp:cNvSpPr/>
      </dsp:nvSpPr>
      <dsp:spPr>
        <a:xfrm>
          <a:off x="2627679" y="41390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0B73D-5C4B-4BC2-94A8-5B6581CB5443}">
      <dsp:nvSpPr>
        <dsp:cNvPr id="0" name=""/>
        <dsp:cNvSpPr/>
      </dsp:nvSpPr>
      <dsp:spPr>
        <a:xfrm>
          <a:off x="2282103" y="41390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1372D-DF14-41DA-9866-03FE40C3A575}">
      <dsp:nvSpPr>
        <dsp:cNvPr id="0" name=""/>
        <dsp:cNvSpPr/>
      </dsp:nvSpPr>
      <dsp:spPr>
        <a:xfrm>
          <a:off x="1935964" y="41390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21C5D-DAB6-4AEF-9FB4-77F94F835A1F}">
      <dsp:nvSpPr>
        <dsp:cNvPr id="0" name=""/>
        <dsp:cNvSpPr/>
      </dsp:nvSpPr>
      <dsp:spPr>
        <a:xfrm>
          <a:off x="1590388" y="41390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7EF61-3DBE-4A6C-8031-05BA4F5A7AF1}">
      <dsp:nvSpPr>
        <dsp:cNvPr id="0" name=""/>
        <dsp:cNvSpPr/>
      </dsp:nvSpPr>
      <dsp:spPr>
        <a:xfrm>
          <a:off x="1244812" y="41390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CBE80-553E-4D4F-8B57-DD4C1EB8C671}">
      <dsp:nvSpPr>
        <dsp:cNvPr id="0" name=""/>
        <dsp:cNvSpPr/>
      </dsp:nvSpPr>
      <dsp:spPr>
        <a:xfrm>
          <a:off x="899236" y="41390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662E2-4653-4936-9C66-FEAAB2EEF5B5}">
      <dsp:nvSpPr>
        <dsp:cNvPr id="0" name=""/>
        <dsp:cNvSpPr/>
      </dsp:nvSpPr>
      <dsp:spPr>
        <a:xfrm>
          <a:off x="895854" y="2075"/>
          <a:ext cx="1896439" cy="4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Studenti</a:t>
          </a:r>
          <a:endParaRPr lang="it-IT" sz="2400" kern="1200" dirty="0"/>
        </a:p>
      </dsp:txBody>
      <dsp:txXfrm>
        <a:off x="895854" y="2075"/>
        <a:ext cx="1896439" cy="416504"/>
      </dsp:txXfrm>
    </dsp:sp>
    <dsp:sp modelId="{A2F96691-A624-49E5-BAF0-1F6F0B05CA48}">
      <dsp:nvSpPr>
        <dsp:cNvPr id="0" name=""/>
        <dsp:cNvSpPr/>
      </dsp:nvSpPr>
      <dsp:spPr>
        <a:xfrm>
          <a:off x="2505347" y="1353909"/>
          <a:ext cx="323589" cy="323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C8D94-8A36-45EC-BD64-386DADB30356}">
      <dsp:nvSpPr>
        <dsp:cNvPr id="0" name=""/>
        <dsp:cNvSpPr/>
      </dsp:nvSpPr>
      <dsp:spPr>
        <a:xfrm>
          <a:off x="2297888" y="118280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908-48E7-467F-87FC-25852F1036A0}">
      <dsp:nvSpPr>
        <dsp:cNvPr id="0" name=""/>
        <dsp:cNvSpPr/>
      </dsp:nvSpPr>
      <dsp:spPr>
        <a:xfrm>
          <a:off x="1952312" y="118280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00F79-BCC9-4194-80BF-E934C0DD7159}">
      <dsp:nvSpPr>
        <dsp:cNvPr id="0" name=""/>
        <dsp:cNvSpPr/>
      </dsp:nvSpPr>
      <dsp:spPr>
        <a:xfrm>
          <a:off x="1606737" y="118280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9204-3189-4B48-B667-5531C74CEE6D}">
      <dsp:nvSpPr>
        <dsp:cNvPr id="0" name=""/>
        <dsp:cNvSpPr/>
      </dsp:nvSpPr>
      <dsp:spPr>
        <a:xfrm>
          <a:off x="1261161" y="118280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93952-4ED4-4BF0-A904-421D67477F57}">
      <dsp:nvSpPr>
        <dsp:cNvPr id="0" name=""/>
        <dsp:cNvSpPr/>
      </dsp:nvSpPr>
      <dsp:spPr>
        <a:xfrm>
          <a:off x="915021" y="118280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2D5D5-145F-426D-837B-E5E88D0F0953}">
      <dsp:nvSpPr>
        <dsp:cNvPr id="0" name=""/>
        <dsp:cNvSpPr/>
      </dsp:nvSpPr>
      <dsp:spPr>
        <a:xfrm>
          <a:off x="569445" y="118280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5F820-C746-48C2-B635-0B551F99FED8}">
      <dsp:nvSpPr>
        <dsp:cNvPr id="0" name=""/>
        <dsp:cNvSpPr/>
      </dsp:nvSpPr>
      <dsp:spPr>
        <a:xfrm>
          <a:off x="568318" y="765453"/>
          <a:ext cx="1896439" cy="4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Docenti</a:t>
          </a:r>
          <a:endParaRPr lang="it-IT" sz="2400" kern="1200" dirty="0"/>
        </a:p>
      </dsp:txBody>
      <dsp:txXfrm>
        <a:off x="568318" y="765453"/>
        <a:ext cx="1896439" cy="416504"/>
      </dsp:txXfrm>
    </dsp:sp>
    <dsp:sp modelId="{0CE2031F-80DF-4138-8335-89E54F5C02DF}">
      <dsp:nvSpPr>
        <dsp:cNvPr id="0" name=""/>
        <dsp:cNvSpPr/>
      </dsp:nvSpPr>
      <dsp:spPr>
        <a:xfrm>
          <a:off x="2169354" y="2150828"/>
          <a:ext cx="323589" cy="323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9B6C4-E714-4D51-908C-E43BB7F01379}">
      <dsp:nvSpPr>
        <dsp:cNvPr id="0" name=""/>
        <dsp:cNvSpPr/>
      </dsp:nvSpPr>
      <dsp:spPr>
        <a:xfrm>
          <a:off x="1849147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35F78-3009-4AEB-AAF4-73C00E34E620}">
      <dsp:nvSpPr>
        <dsp:cNvPr id="0" name=""/>
        <dsp:cNvSpPr/>
      </dsp:nvSpPr>
      <dsp:spPr>
        <a:xfrm>
          <a:off x="1529503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27A1D-CBA6-49E1-9387-9A6AC3CA1D27}">
      <dsp:nvSpPr>
        <dsp:cNvPr id="0" name=""/>
        <dsp:cNvSpPr/>
      </dsp:nvSpPr>
      <dsp:spPr>
        <a:xfrm>
          <a:off x="1209296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C87C-2DB5-44B9-A208-B81F324D7292}">
      <dsp:nvSpPr>
        <dsp:cNvPr id="0" name=""/>
        <dsp:cNvSpPr/>
      </dsp:nvSpPr>
      <dsp:spPr>
        <a:xfrm>
          <a:off x="889652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817C4-F332-4065-B272-9C3AEDC9E56C}">
      <dsp:nvSpPr>
        <dsp:cNvPr id="0" name=""/>
        <dsp:cNvSpPr/>
      </dsp:nvSpPr>
      <dsp:spPr>
        <a:xfrm>
          <a:off x="569445" y="2231921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BE28B-56B1-4043-9DC0-F94969B07457}">
      <dsp:nvSpPr>
        <dsp:cNvPr id="0" name=""/>
        <dsp:cNvSpPr/>
      </dsp:nvSpPr>
      <dsp:spPr>
        <a:xfrm>
          <a:off x="568318" y="1817540"/>
          <a:ext cx="1434168" cy="4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Genitori</a:t>
          </a:r>
          <a:endParaRPr lang="it-IT" sz="2400" kern="1200" dirty="0"/>
        </a:p>
      </dsp:txBody>
      <dsp:txXfrm>
        <a:off x="568318" y="1817540"/>
        <a:ext cx="1434168" cy="416504"/>
      </dsp:txXfrm>
    </dsp:sp>
    <dsp:sp modelId="{2750FCE2-3582-44EF-B508-CC37603BA62C}">
      <dsp:nvSpPr>
        <dsp:cNvPr id="0" name=""/>
        <dsp:cNvSpPr/>
      </dsp:nvSpPr>
      <dsp:spPr>
        <a:xfrm>
          <a:off x="2505347" y="2935011"/>
          <a:ext cx="323589" cy="323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5D9DE-C34C-4333-A2E9-3E9AEA220000}">
      <dsp:nvSpPr>
        <dsp:cNvPr id="0" name=""/>
        <dsp:cNvSpPr/>
      </dsp:nvSpPr>
      <dsp:spPr>
        <a:xfrm>
          <a:off x="2297888" y="326447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9A72-95EA-4064-B455-2F75EA569E14}">
      <dsp:nvSpPr>
        <dsp:cNvPr id="0" name=""/>
        <dsp:cNvSpPr/>
      </dsp:nvSpPr>
      <dsp:spPr>
        <a:xfrm>
          <a:off x="1952312" y="326447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B42F-D1C6-40D7-A206-14FAB4E99419}">
      <dsp:nvSpPr>
        <dsp:cNvPr id="0" name=""/>
        <dsp:cNvSpPr/>
      </dsp:nvSpPr>
      <dsp:spPr>
        <a:xfrm>
          <a:off x="1606737" y="326447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94E3-1C99-44C7-A777-51BB763A9B31}">
      <dsp:nvSpPr>
        <dsp:cNvPr id="0" name=""/>
        <dsp:cNvSpPr/>
      </dsp:nvSpPr>
      <dsp:spPr>
        <a:xfrm>
          <a:off x="1261161" y="326447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B3B44-FBAF-406B-BE5D-61C29E02FE3A}">
      <dsp:nvSpPr>
        <dsp:cNvPr id="0" name=""/>
        <dsp:cNvSpPr/>
      </dsp:nvSpPr>
      <dsp:spPr>
        <a:xfrm>
          <a:off x="915021" y="326447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F6FEF-9850-4E66-B6E8-90E8D185E589}">
      <dsp:nvSpPr>
        <dsp:cNvPr id="0" name=""/>
        <dsp:cNvSpPr/>
      </dsp:nvSpPr>
      <dsp:spPr>
        <a:xfrm>
          <a:off x="569445" y="3264478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49F65-C632-4BA6-964A-2C68AD1A1FD2}">
      <dsp:nvSpPr>
        <dsp:cNvPr id="0" name=""/>
        <dsp:cNvSpPr/>
      </dsp:nvSpPr>
      <dsp:spPr>
        <a:xfrm>
          <a:off x="274948" y="2847125"/>
          <a:ext cx="2483178" cy="4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Soggetti economici      </a:t>
          </a:r>
          <a:r>
            <a:rPr lang="it-IT" sz="1000" kern="1200" dirty="0" smtClean="0"/>
            <a:t>(</a:t>
          </a:r>
          <a:r>
            <a:rPr lang="it-IT" sz="1400" kern="1200" dirty="0" smtClean="0"/>
            <a:t>realtà produttive, associazioni           di categoria, cooperative…)</a:t>
          </a:r>
          <a:endParaRPr lang="it-IT" sz="1400" kern="1200" dirty="0"/>
        </a:p>
      </dsp:txBody>
      <dsp:txXfrm>
        <a:off x="274948" y="2847125"/>
        <a:ext cx="2483178" cy="416504"/>
      </dsp:txXfrm>
    </dsp:sp>
    <dsp:sp modelId="{78CF9048-A141-497E-AE55-B11D8060A972}">
      <dsp:nvSpPr>
        <dsp:cNvPr id="0" name=""/>
        <dsp:cNvSpPr/>
      </dsp:nvSpPr>
      <dsp:spPr>
        <a:xfrm>
          <a:off x="3285006" y="3229239"/>
          <a:ext cx="323589" cy="323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E2D42-8984-4A0A-8C0A-4B3C289F70D9}">
      <dsp:nvSpPr>
        <dsp:cNvPr id="0" name=""/>
        <dsp:cNvSpPr/>
      </dsp:nvSpPr>
      <dsp:spPr>
        <a:xfrm>
          <a:off x="3122084" y="3557857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06AF-13EB-4F64-AEFF-804916D6CB82}">
      <dsp:nvSpPr>
        <dsp:cNvPr id="0" name=""/>
        <dsp:cNvSpPr/>
      </dsp:nvSpPr>
      <dsp:spPr>
        <a:xfrm>
          <a:off x="2889821" y="3819392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A75A3-7FDC-45EC-A188-F1226753914B}">
      <dsp:nvSpPr>
        <dsp:cNvPr id="0" name=""/>
        <dsp:cNvSpPr/>
      </dsp:nvSpPr>
      <dsp:spPr>
        <a:xfrm>
          <a:off x="2627679" y="4086023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82DB7-32C3-47EC-BB95-1930C9952D3D}">
      <dsp:nvSpPr>
        <dsp:cNvPr id="0" name=""/>
        <dsp:cNvSpPr/>
      </dsp:nvSpPr>
      <dsp:spPr>
        <a:xfrm>
          <a:off x="2282103" y="4086023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46924-034F-4779-9663-A0C8699173CF}">
      <dsp:nvSpPr>
        <dsp:cNvPr id="0" name=""/>
        <dsp:cNvSpPr/>
      </dsp:nvSpPr>
      <dsp:spPr>
        <a:xfrm>
          <a:off x="1935964" y="4086023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71493-B1CA-4DA2-BAE5-0A08E7C62EFB}">
      <dsp:nvSpPr>
        <dsp:cNvPr id="0" name=""/>
        <dsp:cNvSpPr/>
      </dsp:nvSpPr>
      <dsp:spPr>
        <a:xfrm>
          <a:off x="1590388" y="4086023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A9835-42DA-4A7E-8F30-2F3F2330FC6B}">
      <dsp:nvSpPr>
        <dsp:cNvPr id="0" name=""/>
        <dsp:cNvSpPr/>
      </dsp:nvSpPr>
      <dsp:spPr>
        <a:xfrm>
          <a:off x="1244812" y="4086023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686E5-936E-42C8-8FE8-9731A1148D2A}">
      <dsp:nvSpPr>
        <dsp:cNvPr id="0" name=""/>
        <dsp:cNvSpPr/>
      </dsp:nvSpPr>
      <dsp:spPr>
        <a:xfrm>
          <a:off x="899236" y="4086023"/>
          <a:ext cx="161794" cy="161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51784-ED00-47A0-AD1F-D5D32083C3BC}">
      <dsp:nvSpPr>
        <dsp:cNvPr id="0" name=""/>
        <dsp:cNvSpPr/>
      </dsp:nvSpPr>
      <dsp:spPr>
        <a:xfrm>
          <a:off x="278866" y="3668245"/>
          <a:ext cx="3130414" cy="4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Istituzioni locali                    </a:t>
          </a:r>
          <a:r>
            <a:rPr lang="it-IT" sz="1400" kern="1200" dirty="0" smtClean="0"/>
            <a:t>(enti locali, associazioni culturali, ...)</a:t>
          </a:r>
          <a:endParaRPr lang="it-IT" sz="1400" kern="1200" dirty="0"/>
        </a:p>
      </dsp:txBody>
      <dsp:txXfrm>
        <a:off x="278866" y="3668245"/>
        <a:ext cx="3130414" cy="416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AD2D4-074F-4698-BCA3-144708615B78}">
      <dsp:nvSpPr>
        <dsp:cNvPr id="0" name=""/>
        <dsp:cNvSpPr/>
      </dsp:nvSpPr>
      <dsp:spPr>
        <a:xfrm>
          <a:off x="0" y="355409"/>
          <a:ext cx="3480048" cy="139201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EC467-972A-4179-8614-BF16FD47CA8F}">
      <dsp:nvSpPr>
        <dsp:cNvPr id="0" name=""/>
        <dsp:cNvSpPr/>
      </dsp:nvSpPr>
      <dsp:spPr>
        <a:xfrm>
          <a:off x="485006" y="639202"/>
          <a:ext cx="1148415" cy="6820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Modello accentrato</a:t>
          </a:r>
          <a:endParaRPr lang="it-IT" sz="2000" b="1" kern="1200" dirty="0"/>
        </a:p>
      </dsp:txBody>
      <dsp:txXfrm>
        <a:off x="485006" y="639202"/>
        <a:ext cx="1148415" cy="682089"/>
      </dsp:txXfrm>
    </dsp:sp>
    <dsp:sp modelId="{0DC8F243-F0F4-4886-89C0-9B7C02C9CA62}">
      <dsp:nvSpPr>
        <dsp:cNvPr id="0" name=""/>
        <dsp:cNvSpPr/>
      </dsp:nvSpPr>
      <dsp:spPr>
        <a:xfrm>
          <a:off x="1781147" y="859456"/>
          <a:ext cx="1357218" cy="68208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Modello decentrato</a:t>
          </a:r>
          <a:endParaRPr lang="it-IT" sz="2000" b="1" kern="1200" dirty="0"/>
        </a:p>
      </dsp:txBody>
      <dsp:txXfrm>
        <a:off x="1781147" y="859456"/>
        <a:ext cx="1357218" cy="68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sto convergente"/>
  <dgm:desc val="Mostra come più passaggi o parti concorrono a formare un intero. Supporta al massimo una forma di livello 1 che contiene testo e cinque forme di livello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93EA3B-F090-4459-880B-C0ED9949CF15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3E9612-1D45-4819-82E2-5F3BE0B12A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64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0EF653-38C3-40AB-ABCD-19267FB138E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0C15-3DC4-4426-BFC8-CED966142F33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D81C-CE35-4E52-8CF6-0BE33E2917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AA35-E9FE-4A31-87D1-61DEB7F80BD5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ACC8-1E0D-40B6-9F7E-BDDA63E442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FE87-0F89-4989-BF9D-65DEBE730E26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8265-EF45-4386-BCB7-FACDE6000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C3B5-2DEF-4A11-9944-B131796369A7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6998-2AB2-43E4-8FAD-70C2E13A10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F1CA-A85D-4FF6-97E0-567F800988B7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0E3-D707-4623-87DC-9D827D809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08CA-0053-4D32-A40D-92D260EDE328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E938-C0C2-4C20-9E2F-B45FCE7C75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BC97-53F7-4272-B7FF-1C5AC8D74C23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2950-B801-4AA6-8574-9FE4D9121D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16F7-76AD-4480-BA2B-889129BD26DE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949F-8670-4ECD-A9D5-4EA5ECF80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BCDB-5EF9-41D0-BF24-1B8ED162021C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5D9C-E136-4BD5-95A4-C14E8A49A2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5F70-44F3-47BA-B4F1-748F787ABC1F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0D38-ECC6-462A-BF04-70F67BBA62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4A5B-66FC-4D84-B1C2-9C43D4DA748D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9799-AA70-4910-90D8-9D91E17F44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6165B-5D87-4972-8F19-D34DD31033FF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F295C78-A3DF-4E6F-AF66-510A51BCC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8" r:id="rId5"/>
    <p:sldLayoutId id="2147483813" r:id="rId6"/>
    <p:sldLayoutId id="2147483812" r:id="rId7"/>
    <p:sldLayoutId id="2147483819" r:id="rId8"/>
    <p:sldLayoutId id="2147483811" r:id="rId9"/>
    <p:sldLayoutId id="2147483810" r:id="rId10"/>
    <p:sldLayoutId id="21474838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3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986713" cy="1524000"/>
          </a:xfrm>
        </p:spPr>
        <p:txBody>
          <a:bodyPr/>
          <a:lstStyle/>
          <a:p>
            <a:r>
              <a:rPr lang="it-IT" sz="5400" dirty="0" smtClean="0"/>
              <a:t>Costruire una rete di scopo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57088" y="5013176"/>
            <a:ext cx="7554913" cy="990600"/>
          </a:xfrm>
        </p:spPr>
        <p:txBody>
          <a:bodyPr/>
          <a:lstStyle/>
          <a:p>
            <a:r>
              <a:rPr lang="it-IT" sz="2600" b="1" dirty="0" smtClean="0"/>
              <a:t>Finalità e modello di </a:t>
            </a:r>
            <a:r>
              <a:rPr lang="it-IT" sz="2600" b="1" dirty="0" err="1" smtClean="0"/>
              <a:t>governance</a:t>
            </a:r>
            <a:r>
              <a:rPr lang="it-IT" sz="2600" b="1" dirty="0" smtClean="0"/>
              <a:t> della rete del CPL della provincia di Varese</a:t>
            </a:r>
          </a:p>
        </p:txBody>
      </p:sp>
      <p:sp>
        <p:nvSpPr>
          <p:cNvPr id="14340" name="AutoShape 4" descr="Risultati immagini per logo USR Lomb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14341" name="AutoShape 6" descr="Risultati immagini per logo USR Lombardi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377" y="11975"/>
            <a:ext cx="4752528" cy="30108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1920" y="3140967"/>
            <a:ext cx="1365250" cy="930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209" y="442913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sellaDiTesto 3"/>
          <p:cNvSpPr txBox="1">
            <a:spLocks noChangeArrowheads="1"/>
          </p:cNvSpPr>
          <p:nvPr/>
        </p:nvSpPr>
        <p:spPr bwMode="auto">
          <a:xfrm>
            <a:off x="821634" y="671513"/>
            <a:ext cx="748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C00000"/>
                </a:solidFill>
                <a:latin typeface="Times New Roman" pitchFamily="18" charset="0"/>
              </a:rPr>
              <a:t>I dirigenti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15973" y="1700808"/>
            <a:ext cx="67675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+mn-lt"/>
              </a:rPr>
              <a:t>Sessioni di </a:t>
            </a:r>
            <a:r>
              <a:rPr lang="it-IT" sz="2000" b="1" dirty="0" smtClean="0">
                <a:latin typeface="+mn-lt"/>
              </a:rPr>
              <a:t>lavoro </a:t>
            </a:r>
            <a:r>
              <a:rPr lang="it-IT" sz="2000" b="1" dirty="0">
                <a:latin typeface="+mn-lt"/>
              </a:rPr>
              <a:t>di ambito e di </a:t>
            </a:r>
            <a:r>
              <a:rPr lang="it-IT" sz="2000" b="1" dirty="0" err="1">
                <a:latin typeface="+mn-lt"/>
              </a:rPr>
              <a:t>interambito</a:t>
            </a:r>
            <a:r>
              <a:rPr lang="it-IT" sz="2000" b="1" dirty="0">
                <a:latin typeface="+mn-lt"/>
              </a:rPr>
              <a:t>: </a:t>
            </a:r>
          </a:p>
          <a:p>
            <a:pPr marL="625475" lvl="1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>
                <a:latin typeface="+mn-lt"/>
              </a:rPr>
              <a:t>Riportare gli orientamenti e le decisioni prese dal gruppo di regia</a:t>
            </a:r>
          </a:p>
          <a:p>
            <a:pPr marL="625475" lvl="1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>
                <a:latin typeface="+mn-lt"/>
              </a:rPr>
              <a:t>Raccogliere istanze, proposte, suggerimenti avanzate dalle istituzioni scolastiche </a:t>
            </a:r>
            <a:endParaRPr lang="it-IT" sz="2000" dirty="0" smtClean="0">
              <a:latin typeface="+mn-lt"/>
            </a:endParaRPr>
          </a:p>
          <a:p>
            <a:pPr marL="449262" lvl="1">
              <a:buClr>
                <a:srgbClr val="C00000"/>
              </a:buClr>
            </a:pPr>
            <a:endParaRPr lang="it-IT" sz="2000" b="1" dirty="0">
              <a:latin typeface="+mn-lt"/>
            </a:endParaRP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+mn-lt"/>
              </a:rPr>
              <a:t>Promozione delle decisioni assunte</a:t>
            </a:r>
            <a:r>
              <a:rPr lang="it-IT" sz="2000" dirty="0">
                <a:latin typeface="+mn-lt"/>
              </a:rPr>
              <a:t> in sede di conferenza di (inter)ambito presso i </a:t>
            </a:r>
            <a:r>
              <a:rPr lang="it-IT" sz="2000" b="1" dirty="0">
                <a:latin typeface="+mn-lt"/>
              </a:rPr>
              <a:t>docenti referenti</a:t>
            </a:r>
            <a:r>
              <a:rPr lang="it-IT" sz="2000" dirty="0">
                <a:latin typeface="+mn-lt"/>
              </a:rPr>
              <a:t> delle proprie istituzioni scolastiche </a:t>
            </a:r>
          </a:p>
        </p:txBody>
      </p:sp>
      <p:sp>
        <p:nvSpPr>
          <p:cNvPr id="245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503237" cy="2873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998" y="442913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sellaDiTesto 3"/>
          <p:cNvSpPr txBox="1">
            <a:spLocks noChangeArrowheads="1"/>
          </p:cNvSpPr>
          <p:nvPr/>
        </p:nvSpPr>
        <p:spPr bwMode="auto">
          <a:xfrm>
            <a:off x="755576" y="719138"/>
            <a:ext cx="7489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C00000"/>
                </a:solidFill>
                <a:latin typeface="Times New Roman" pitchFamily="18" charset="0"/>
              </a:rPr>
              <a:t>I docenti referenti</a:t>
            </a:r>
          </a:p>
          <a:p>
            <a:endParaRPr lang="it-IT" sz="4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1187" y="1700808"/>
            <a:ext cx="81375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9750" indent="-363538">
              <a:spcBef>
                <a:spcPct val="50000"/>
              </a:spcBef>
            </a:pPr>
            <a:r>
              <a:rPr lang="it-IT" b="1" dirty="0">
                <a:latin typeface="+mn-lt"/>
              </a:rPr>
              <a:t>Relazioni con il CPL   </a:t>
            </a:r>
          </a:p>
          <a:p>
            <a:pPr marL="539750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>
                <a:latin typeface="+mn-lt"/>
              </a:rPr>
              <a:t>Evidenziare particolari bisogni formativi  </a:t>
            </a:r>
          </a:p>
          <a:p>
            <a:pPr marL="539750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>
                <a:latin typeface="+mn-lt"/>
              </a:rPr>
              <a:t>Ricevere informazioni in merito alle iniziative del CPL in ambito di:</a:t>
            </a:r>
          </a:p>
          <a:p>
            <a:pPr marL="996950" lvl="1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formazione </a:t>
            </a:r>
            <a:r>
              <a:rPr lang="it-IT" sz="1200" b="1" dirty="0">
                <a:latin typeface="+mn-lt"/>
              </a:rPr>
              <a:t>(corsi, conferenze, seminari tematici rivolti a studenti, docenti e genitori)</a:t>
            </a:r>
            <a:r>
              <a:rPr lang="it-IT" b="1" dirty="0">
                <a:latin typeface="+mn-lt"/>
              </a:rPr>
              <a:t> </a:t>
            </a:r>
          </a:p>
          <a:p>
            <a:pPr marL="996950" lvl="1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 err="1">
                <a:latin typeface="+mn-lt"/>
              </a:rPr>
              <a:t>r</a:t>
            </a:r>
            <a:r>
              <a:rPr lang="it-IT" dirty="0" err="1" smtClean="0">
                <a:latin typeface="+mn-lt"/>
              </a:rPr>
              <a:t>icercazione</a:t>
            </a:r>
            <a:r>
              <a:rPr lang="it-IT" dirty="0" smtClean="0">
                <a:latin typeface="+mn-lt"/>
              </a:rPr>
              <a:t> </a:t>
            </a:r>
            <a:r>
              <a:rPr lang="it-IT" sz="1200" b="1" dirty="0">
                <a:latin typeface="+mn-lt"/>
              </a:rPr>
              <a:t>(costruzione di curricoli di educazione alla legalità di istituto, ideazione di moduli duplicabili nel territorio, mappatura e modellizzazione per la diffusione delle buone pratiche)</a:t>
            </a:r>
            <a:r>
              <a:rPr lang="it-IT" dirty="0">
                <a:latin typeface="+mn-lt"/>
              </a:rPr>
              <a:t> </a:t>
            </a:r>
          </a:p>
          <a:p>
            <a:pPr marL="996950" lvl="1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 sensibilizzazione del territorio </a:t>
            </a:r>
            <a:r>
              <a:rPr lang="it-IT" sz="1200" dirty="0">
                <a:latin typeface="+mn-lt"/>
              </a:rPr>
              <a:t>(</a:t>
            </a:r>
            <a:r>
              <a:rPr lang="it-IT" sz="1200" b="1" dirty="0">
                <a:latin typeface="+mn-lt"/>
              </a:rPr>
              <a:t>stipulazione di accordi di rete e di convenzioni con associazioni produttive o culturali, manifestazioni, concorsi)</a:t>
            </a:r>
            <a:r>
              <a:rPr lang="it-IT" sz="1200" dirty="0">
                <a:latin typeface="+mn-lt"/>
              </a:rPr>
              <a:t> </a:t>
            </a:r>
          </a:p>
          <a:p>
            <a:pPr marL="539750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>
                <a:latin typeface="+mn-lt"/>
              </a:rPr>
              <a:t>Segnalare progetti/attività/iniziative  particolarmente significativi attuati dalle scuole stesse</a:t>
            </a:r>
          </a:p>
          <a:p>
            <a:pPr marL="539750" indent="-36353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dirty="0">
                <a:latin typeface="+mn-lt"/>
              </a:rPr>
              <a:t>Rendicontare azioni finanziate da CPL </a:t>
            </a:r>
          </a:p>
        </p:txBody>
      </p:sp>
      <p:sp>
        <p:nvSpPr>
          <p:cNvPr id="2560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237288"/>
            <a:ext cx="503237" cy="2873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404812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asellaDiTesto 3"/>
          <p:cNvSpPr txBox="1">
            <a:spLocks noChangeArrowheads="1"/>
          </p:cNvSpPr>
          <p:nvPr/>
        </p:nvSpPr>
        <p:spPr bwMode="auto">
          <a:xfrm>
            <a:off x="719137" y="548680"/>
            <a:ext cx="77771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L’amministrazione </a:t>
            </a:r>
            <a:endParaRPr lang="it-IT" sz="4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</a:rPr>
              <a:t>scolastica </a:t>
            </a:r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provinciale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19137" y="2132856"/>
            <a:ext cx="75612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3663" indent="-9366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b="1" dirty="0">
                <a:latin typeface="+mn-lt"/>
              </a:rPr>
              <a:t> Cooperazione con figura di riferimento presso AT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 garantire una capillare informazione alle istituzioni scolastiche della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None/>
            </a:pPr>
            <a:r>
              <a:rPr lang="it-IT" dirty="0">
                <a:latin typeface="+mn-lt"/>
              </a:rPr>
              <a:t>   provincia delle più importanti iniziative del CPL 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 segnalare al CPL particolari bisogni formativi emerse dalle </a:t>
            </a:r>
            <a:r>
              <a:rPr lang="it-IT" dirty="0" smtClean="0">
                <a:latin typeface="+mn-lt"/>
              </a:rPr>
              <a:t>scuole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</a:pPr>
            <a:endParaRPr lang="it-IT" dirty="0">
              <a:latin typeface="+mn-lt"/>
            </a:endParaRPr>
          </a:p>
          <a:p>
            <a:pPr marL="93663" indent="-93663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b="1" dirty="0">
                <a:latin typeface="+mn-lt"/>
              </a:rPr>
              <a:t>  Valore strategico della collaborazione</a:t>
            </a:r>
            <a:r>
              <a:rPr lang="it-IT" dirty="0">
                <a:latin typeface="+mn-lt"/>
              </a:rPr>
              <a:t> 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 garantire coerenza e forte incisività delle iniziative messe in campo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 ottimizzare risorse </a:t>
            </a:r>
          </a:p>
          <a:p>
            <a:pPr marL="363538"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 evitare sterili sovrapposizioni</a:t>
            </a:r>
          </a:p>
          <a:p>
            <a:pPr marL="93663" indent="-93663">
              <a:lnSpc>
                <a:spcPct val="150000"/>
              </a:lnSpc>
              <a:buFont typeface="Wingdings" pitchFamily="2" charset="2"/>
              <a:buChar char="§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AutoShape 8"/>
          <p:cNvSpPr>
            <a:spLocks noChangeArrowheads="1"/>
          </p:cNvSpPr>
          <p:nvPr/>
        </p:nvSpPr>
        <p:spPr bwMode="auto">
          <a:xfrm rot="5400000">
            <a:off x="2798847" y="-445770"/>
            <a:ext cx="3384550" cy="7416800"/>
          </a:xfrm>
          <a:prstGeom prst="rightArrowCallout">
            <a:avLst>
              <a:gd name="adj1" fmla="val 58923"/>
              <a:gd name="adj2" fmla="val 54784"/>
              <a:gd name="adj3" fmla="val 33352"/>
              <a:gd name="adj4" fmla="val 60620"/>
            </a:avLst>
          </a:prstGeom>
          <a:solidFill>
            <a:srgbClr val="A40027"/>
          </a:solidFill>
          <a:ln w="9525">
            <a:solidFill>
              <a:srgbClr val="990033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82722" y="620688"/>
            <a:ext cx="7489825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Convincimenti di fondo</a:t>
            </a:r>
          </a:p>
          <a:p>
            <a:endParaRPr lang="it-IT" dirty="0" smtClean="0"/>
          </a:p>
          <a:p>
            <a:endParaRPr lang="it-IT" sz="800" dirty="0"/>
          </a:p>
          <a:p>
            <a:pPr algn="ctr">
              <a:buFont typeface="Wingdings" pitchFamily="2" charset="2"/>
              <a:buNone/>
            </a:pPr>
            <a:r>
              <a:rPr lang="it-IT" dirty="0">
                <a:solidFill>
                  <a:schemeClr val="bg1"/>
                </a:solidFill>
              </a:rPr>
              <a:t>Una solida mentalità rispettosa della legalità non può prescindere dalla </a:t>
            </a:r>
            <a:r>
              <a:rPr lang="it-IT" b="1" dirty="0">
                <a:solidFill>
                  <a:schemeClr val="bg1"/>
                </a:solidFill>
              </a:rPr>
              <a:t>collaborazione attiva di una pluralità di soggetti </a:t>
            </a:r>
            <a:r>
              <a:rPr lang="it-IT" dirty="0">
                <a:solidFill>
                  <a:schemeClr val="bg1"/>
                </a:solidFill>
              </a:rPr>
              <a:t>e dalla </a:t>
            </a:r>
            <a:r>
              <a:rPr lang="it-IT" b="1" dirty="0">
                <a:solidFill>
                  <a:schemeClr val="bg1"/>
                </a:solidFill>
              </a:rPr>
              <a:t>sensibilizzazione del territorio</a:t>
            </a:r>
          </a:p>
          <a:p>
            <a:pPr algn="ctr">
              <a:buFont typeface="Wingdings" pitchFamily="2" charset="2"/>
              <a:buNone/>
            </a:pPr>
            <a:endParaRPr lang="it-IT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it-IT" dirty="0">
                <a:solidFill>
                  <a:schemeClr val="bg1"/>
                </a:solidFill>
              </a:rPr>
              <a:t>Le </a:t>
            </a:r>
            <a:r>
              <a:rPr lang="it-IT" b="1" dirty="0">
                <a:solidFill>
                  <a:schemeClr val="bg1"/>
                </a:solidFill>
              </a:rPr>
              <a:t>scuole </a:t>
            </a:r>
            <a:r>
              <a:rPr lang="it-IT" dirty="0">
                <a:solidFill>
                  <a:schemeClr val="bg1"/>
                </a:solidFill>
              </a:rPr>
              <a:t>sono il </a:t>
            </a:r>
            <a:r>
              <a:rPr lang="it-IT" b="1" dirty="0">
                <a:solidFill>
                  <a:schemeClr val="bg1"/>
                </a:solidFill>
              </a:rPr>
              <a:t>luogo in cui quotidianamente</a:t>
            </a:r>
            <a:r>
              <a:rPr lang="it-IT" dirty="0">
                <a:solidFill>
                  <a:schemeClr val="bg1"/>
                </a:solidFill>
              </a:rPr>
              <a:t>, nel rapporto intergenerazionale e tra pari,  </a:t>
            </a:r>
            <a:r>
              <a:rPr lang="it-IT" b="1" dirty="0">
                <a:solidFill>
                  <a:schemeClr val="bg1"/>
                </a:solidFill>
              </a:rPr>
              <a:t>si costruiscono valori di cittadinanza </a:t>
            </a:r>
            <a:r>
              <a:rPr lang="it-IT" dirty="0">
                <a:solidFill>
                  <a:schemeClr val="bg1"/>
                </a:solidFill>
              </a:rPr>
              <a:t>attiva e si sperimentano pratiche di legalità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 </a:t>
            </a:r>
            <a:r>
              <a:rPr lang="it-IT" dirty="0"/>
              <a:t>CPL si propone come dispositivo volto a </a:t>
            </a:r>
            <a:r>
              <a:rPr lang="it-IT" b="1" dirty="0"/>
              <a:t>creare condizioni per facilitare la mobilitazione delle scuole </a:t>
            </a:r>
            <a:r>
              <a:rPr lang="it-IT" dirty="0"/>
              <a:t>(in primo luogo sollecitando il protagonismo degli studenti) all’interno di un significativo </a:t>
            </a:r>
            <a:r>
              <a:rPr lang="it-IT" b="1" dirty="0"/>
              <a:t>tessuto di relazioni territoriali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404812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473260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sellaDiTesto 9"/>
          <p:cNvSpPr txBox="1">
            <a:spLocks noChangeArrowheads="1"/>
          </p:cNvSpPr>
          <p:nvPr/>
        </p:nvSpPr>
        <p:spPr bwMode="auto">
          <a:xfrm>
            <a:off x="827087" y="489284"/>
            <a:ext cx="74898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</a:rPr>
              <a:t>La rete e </a:t>
            </a:r>
          </a:p>
          <a:p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</a:rPr>
              <a:t>il </a:t>
            </a:r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contesto territoriale</a:t>
            </a:r>
          </a:p>
          <a:p>
            <a:endParaRPr lang="it-IT" sz="2000" b="1" dirty="0">
              <a:latin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087" y="1916832"/>
            <a:ext cx="69847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800" dirty="0" smtClean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+mn-lt"/>
              </a:rPr>
              <a:t>Il </a:t>
            </a:r>
            <a:r>
              <a:rPr lang="it-IT" sz="2000" dirty="0" smtClean="0">
                <a:latin typeface="+mn-lt"/>
              </a:rPr>
              <a:t>contesto territoriale: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+mn-lt"/>
              </a:rPr>
              <a:t>AT </a:t>
            </a:r>
            <a:r>
              <a:rPr lang="it-IT" sz="2000" dirty="0">
                <a:latin typeface="+mn-lt"/>
              </a:rPr>
              <a:t>34 </a:t>
            </a:r>
            <a:r>
              <a:rPr lang="it-IT" sz="2000" dirty="0" smtClean="0">
                <a:latin typeface="+mn-lt"/>
              </a:rPr>
              <a:t>(area settentrionale della provincia) </a:t>
            </a:r>
            <a:endParaRPr lang="it-IT" sz="2000" dirty="0">
              <a:latin typeface="+mn-lt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+mn-lt"/>
              </a:rPr>
              <a:t>AT </a:t>
            </a:r>
            <a:r>
              <a:rPr lang="it-IT" sz="2000" dirty="0">
                <a:latin typeface="+mn-lt"/>
              </a:rPr>
              <a:t>35 </a:t>
            </a:r>
            <a:r>
              <a:rPr lang="it-IT" sz="2000" dirty="0" smtClean="0">
                <a:latin typeface="+mn-lt"/>
              </a:rPr>
              <a:t>(area meridionale della provincia)</a:t>
            </a:r>
          </a:p>
          <a:p>
            <a:pPr lvl="1">
              <a:buClr>
                <a:srgbClr val="C00000"/>
              </a:buClr>
            </a:pPr>
            <a:endParaRPr lang="it-IT" sz="1000" dirty="0" smtClean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+mn-lt"/>
              </a:rPr>
              <a:t>La rete: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+mn-lt"/>
              </a:rPr>
              <a:t>50 scuole (30 istituti comprensivi, 20 istituti di secondari di II grado)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+mn-lt"/>
              </a:rPr>
              <a:t>20 enti, associazioni, istituzioni </a:t>
            </a:r>
            <a:endParaRPr lang="it-IT" sz="2000" dirty="0" smtClean="0">
              <a:latin typeface="+mn-lt"/>
            </a:endParaRPr>
          </a:p>
          <a:p>
            <a:pPr>
              <a:buClr>
                <a:srgbClr val="C00000"/>
              </a:buClr>
            </a:pPr>
            <a:endParaRPr lang="it-IT" sz="1000" dirty="0"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000" dirty="0" smtClean="0">
                <a:latin typeface="+mn-lt"/>
              </a:rPr>
              <a:t>Direzione e coordinamento delle attività:                                     dirigente istituto sede CPL e docente referente utilizzata </a:t>
            </a:r>
            <a:r>
              <a:rPr lang="it-IT" sz="2000" dirty="0">
                <a:latin typeface="+mn-lt"/>
              </a:rPr>
              <a:t>su progetto da parte di  </a:t>
            </a:r>
            <a:r>
              <a:rPr lang="it-IT" sz="2000" dirty="0" smtClean="0">
                <a:latin typeface="+mn-lt"/>
              </a:rPr>
              <a:t>AT</a:t>
            </a:r>
            <a:endParaRPr lang="it-IT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00161" y="764704"/>
            <a:ext cx="7343775" cy="57554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75" indent="-269875"/>
            <a:r>
              <a:rPr lang="it-IT" dirty="0">
                <a:latin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</a:rPr>
              <a:t>Finalità</a:t>
            </a:r>
          </a:p>
          <a:p>
            <a:pPr marL="269875" indent="-269875"/>
            <a:endParaRPr lang="it-IT" sz="12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Favorire la diffusione della cultura della legalità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Stimolare, coordinare </a:t>
            </a:r>
            <a:r>
              <a:rPr lang="it-IT" sz="2000" dirty="0">
                <a:latin typeface="Times New Roman" pitchFamily="18" charset="0"/>
              </a:rPr>
              <a:t>le diverse azioni che le istituzioni scolastiche del territorio mettono in campo in materia di legalità 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Costruire una cornice progettuale e operativa unitaria</a:t>
            </a:r>
            <a:r>
              <a:rPr lang="it-IT" sz="2000" dirty="0">
                <a:latin typeface="Times New Roman" pitchFamily="18" charset="0"/>
              </a:rPr>
              <a:t> tale da consentire il  </a:t>
            </a:r>
            <a:r>
              <a:rPr lang="it-IT" sz="2000" b="1" dirty="0">
                <a:latin typeface="Times New Roman" pitchFamily="18" charset="0"/>
              </a:rPr>
              <a:t>superamento della </a:t>
            </a:r>
            <a:r>
              <a:rPr lang="it-IT" sz="2000" b="1" dirty="0" err="1">
                <a:latin typeface="Times New Roman" pitchFamily="18" charset="0"/>
              </a:rPr>
              <a:t>rapsodicità</a:t>
            </a:r>
            <a:r>
              <a:rPr lang="it-IT" sz="2000" b="1" dirty="0">
                <a:latin typeface="Times New Roman" pitchFamily="18" charset="0"/>
              </a:rPr>
              <a:t> e della frammentarietà</a:t>
            </a:r>
            <a:r>
              <a:rPr lang="it-IT" sz="2000" dirty="0">
                <a:latin typeface="Times New Roman" pitchFamily="18" charset="0"/>
              </a:rPr>
              <a:t> di iniziative isolate</a:t>
            </a:r>
          </a:p>
          <a:p>
            <a:pPr marL="269875" indent="-26987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Costituire una permanente </a:t>
            </a:r>
            <a:r>
              <a:rPr lang="it-IT" sz="2000" b="1" dirty="0">
                <a:latin typeface="Times New Roman" pitchFamily="18" charset="0"/>
              </a:rPr>
              <a:t>realtà territoriale aperta, collaborativa</a:t>
            </a:r>
            <a:r>
              <a:rPr lang="it-IT" sz="2000" dirty="0">
                <a:latin typeface="Times New Roman" pitchFamily="18" charset="0"/>
              </a:rPr>
              <a:t>, con un team diffuso, capace di </a:t>
            </a:r>
            <a:r>
              <a:rPr lang="it-IT" sz="2000" b="1" dirty="0">
                <a:latin typeface="Times New Roman" pitchFamily="18" charset="0"/>
              </a:rPr>
              <a:t>valorizzare e mettere a sistema buone pratiche</a:t>
            </a:r>
          </a:p>
          <a:p>
            <a:pPr marL="269875" indent="-269875"/>
            <a:endParaRPr lang="it-IT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269875" indent="-269875"/>
            <a:r>
              <a:rPr lang="it-IT" dirty="0">
                <a:latin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365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411163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808787" y="1046066"/>
            <a:ext cx="74168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/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Aree tematiche di intervento </a:t>
            </a:r>
          </a:p>
          <a:p>
            <a:pPr marL="363538" indent="-363538">
              <a:lnSpc>
                <a:spcPct val="150000"/>
              </a:lnSpc>
              <a:buFont typeface="Wingdings" pitchFamily="2" charset="2"/>
              <a:buChar char="q"/>
            </a:pPr>
            <a:endParaRPr lang="it-IT" sz="1200" dirty="0" smtClean="0">
              <a:latin typeface="Times New Roman" pitchFamily="18" charset="0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 smtClean="0">
                <a:latin typeface="Times New Roman" pitchFamily="18" charset="0"/>
              </a:rPr>
              <a:t>Promozione </a:t>
            </a:r>
            <a:r>
              <a:rPr lang="it-IT" sz="2000" dirty="0">
                <a:latin typeface="Times New Roman" pitchFamily="18" charset="0"/>
              </a:rPr>
              <a:t>delle competenze di cittadinanza attiva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Contrasto alla corruzione e alla criminalità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Lotta contro il gioco d’azzardo 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Prevenzione alle diverse forme di dipendenza 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Sensibilizzazione sui temi legati alla violenza di genere 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Prevenzione del </a:t>
            </a:r>
            <a:r>
              <a:rPr lang="it-IT" sz="2000" dirty="0" err="1">
                <a:latin typeface="Times New Roman" pitchFamily="18" charset="0"/>
              </a:rPr>
              <a:t>cyberbullismo</a:t>
            </a:r>
            <a:r>
              <a:rPr lang="it-IT" sz="2000" dirty="0">
                <a:latin typeface="Times New Roman" pitchFamily="18" charset="0"/>
              </a:rPr>
              <a:t> 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Promozione dell’educazione finanziaria 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Diffusione della cultura della solidarietà e della cooperazione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482" y="433952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967298" y="3229887"/>
            <a:ext cx="3168352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Costruire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una rete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radicata sul territorio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694650012"/>
              </p:ext>
            </p:extLst>
          </p:nvPr>
        </p:nvGraphicFramePr>
        <p:xfrm>
          <a:off x="110059" y="1556792"/>
          <a:ext cx="6480720" cy="424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7" name="Rettangolo 10"/>
          <p:cNvSpPr>
            <a:spLocks noChangeArrowheads="1"/>
          </p:cNvSpPr>
          <p:nvPr/>
        </p:nvSpPr>
        <p:spPr bwMode="auto">
          <a:xfrm>
            <a:off x="611188" y="630774"/>
            <a:ext cx="5478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Interlocutori privilegiati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198" y="476672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827584" y="836712"/>
            <a:ext cx="7345362" cy="5853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/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Specificità</a:t>
            </a:r>
          </a:p>
          <a:p>
            <a:pPr marL="363538" indent="-363538"/>
            <a:endParaRPr lang="it-IT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Ampiezza della adesioni </a:t>
            </a:r>
            <a:r>
              <a:rPr lang="it-IT" sz="2000" dirty="0">
                <a:latin typeface="Times New Roman" pitchFamily="18" charset="0"/>
              </a:rPr>
              <a:t>a progetti condivisi sul piano territoriale, sia scolastico sia istituzionale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Sinergia fra gli istituti scolastici </a:t>
            </a:r>
            <a:r>
              <a:rPr lang="it-IT" sz="2000" dirty="0">
                <a:latin typeface="Times New Roman" pitchFamily="18" charset="0"/>
              </a:rPr>
              <a:t>uniti in una rete generale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Stile di lavoro  diffusivo e democratico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Azione capillare e diffusa</a:t>
            </a:r>
            <a:r>
              <a:rPr lang="it-IT" sz="2000" dirty="0">
                <a:latin typeface="Times New Roman" pitchFamily="18" charset="0"/>
              </a:rPr>
              <a:t>, cogestita e coordinata da un gruppo di regia riconosciuto </a:t>
            </a:r>
          </a:p>
          <a:p>
            <a:pPr marL="363538" indent="-363538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Messa in campo di </a:t>
            </a:r>
            <a:r>
              <a:rPr lang="it-IT" sz="2000" b="1" dirty="0">
                <a:latin typeface="Times New Roman" pitchFamily="18" charset="0"/>
              </a:rPr>
              <a:t>azioni verticalizzate </a:t>
            </a:r>
            <a:r>
              <a:rPr lang="it-IT" sz="2000" dirty="0">
                <a:latin typeface="Times New Roman" pitchFamily="18" charset="0"/>
              </a:rPr>
              <a:t>adatte ai diversi target di età scolare</a:t>
            </a:r>
          </a:p>
          <a:p>
            <a:pPr marL="363538" indent="-363538"/>
            <a:endParaRPr lang="it-IT" sz="4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63538" indent="-363538"/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413" y="442911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sellaDiTesto 3"/>
          <p:cNvSpPr txBox="1">
            <a:spLocks noChangeArrowheads="1"/>
          </p:cNvSpPr>
          <p:nvPr/>
        </p:nvSpPr>
        <p:spPr bwMode="auto">
          <a:xfrm>
            <a:off x="754063" y="620688"/>
            <a:ext cx="7489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C00000"/>
                </a:solidFill>
                <a:latin typeface="Times New Roman" pitchFamily="18" charset="0"/>
              </a:rPr>
              <a:t>Modello di governance: </a:t>
            </a:r>
          </a:p>
          <a:p>
            <a:r>
              <a:rPr lang="it-IT" sz="4000" b="1">
                <a:solidFill>
                  <a:srgbClr val="C00000"/>
                </a:solidFill>
                <a:latin typeface="Times New Roman" pitchFamily="18" charset="0"/>
              </a:rPr>
              <a:t>le scelte di fondo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54063" y="2276872"/>
            <a:ext cx="3024188" cy="34778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Garantire incisività</a:t>
            </a:r>
            <a:r>
              <a:rPr lang="it-IT" sz="2000" dirty="0">
                <a:latin typeface="Times New Roman" pitchFamily="18" charset="0"/>
              </a:rPr>
              <a:t> alle azioni messe in </a:t>
            </a:r>
            <a:r>
              <a:rPr lang="it-IT" sz="2000" dirty="0" smtClean="0">
                <a:latin typeface="Times New Roman" pitchFamily="18" charset="0"/>
              </a:rPr>
              <a:t>campo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endParaRPr lang="it-IT" sz="1000" dirty="0">
              <a:latin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itchFamily="18" charset="0"/>
              </a:rPr>
              <a:t>Facilitare la possibilità di  </a:t>
            </a:r>
            <a:r>
              <a:rPr lang="it-IT" sz="2000" b="1" dirty="0">
                <a:latin typeface="Times New Roman" pitchFamily="18" charset="0"/>
              </a:rPr>
              <a:t>raggiungere facilmente</a:t>
            </a:r>
            <a:r>
              <a:rPr lang="it-IT" sz="2000" dirty="0">
                <a:latin typeface="Times New Roman" pitchFamily="18" charset="0"/>
              </a:rPr>
              <a:t>  le numerose </a:t>
            </a:r>
            <a:r>
              <a:rPr lang="it-IT" sz="2000" b="1" dirty="0">
                <a:latin typeface="Times New Roman" pitchFamily="18" charset="0"/>
              </a:rPr>
              <a:t>scuole </a:t>
            </a:r>
            <a:r>
              <a:rPr lang="it-IT" sz="2000" dirty="0">
                <a:latin typeface="Times New Roman" pitchFamily="18" charset="0"/>
              </a:rPr>
              <a:t>della </a:t>
            </a:r>
            <a:r>
              <a:rPr lang="it-IT" sz="2000" dirty="0" smtClean="0">
                <a:latin typeface="Times New Roman" pitchFamily="18" charset="0"/>
              </a:rPr>
              <a:t>rete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endParaRPr lang="it-IT" sz="1000" dirty="0">
              <a:latin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Assicurare coerenza e sinergia</a:t>
            </a:r>
            <a:r>
              <a:rPr lang="it-IT" sz="2000" dirty="0">
                <a:latin typeface="Times New Roman" pitchFamily="18" charset="0"/>
              </a:rPr>
              <a:t> alle proposte progettuali attuate sul territorio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5219700" y="2267826"/>
            <a:ext cx="3024188" cy="34639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Assicurare un carattere democratico e partecipato al </a:t>
            </a:r>
            <a:r>
              <a:rPr lang="it-IT" sz="2000" dirty="0">
                <a:latin typeface="Times New Roman" pitchFamily="18" charset="0"/>
              </a:rPr>
              <a:t>processo decisionale </a:t>
            </a:r>
          </a:p>
          <a:p>
            <a:pPr marL="285750" indent="-285750">
              <a:buClr>
                <a:srgbClr val="C00000"/>
              </a:buClr>
            </a:pPr>
            <a:endParaRPr lang="it-IT" sz="2000" dirty="0">
              <a:latin typeface="Times New Roman" pitchFamily="18" charset="0"/>
            </a:endParaRPr>
          </a:p>
          <a:p>
            <a:pPr marL="285750" indent="-285750">
              <a:buClr>
                <a:srgbClr val="C00000"/>
              </a:buClr>
            </a:pPr>
            <a:endParaRPr lang="it-IT" sz="2000" dirty="0">
              <a:latin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2000" b="1" dirty="0">
                <a:latin typeface="Times New Roman" pitchFamily="18" charset="0"/>
              </a:rPr>
              <a:t>Valorizzare la ricchezza delle progettualità</a:t>
            </a:r>
            <a:r>
              <a:rPr lang="it-IT" sz="2000" dirty="0">
                <a:latin typeface="Times New Roman" pitchFamily="18" charset="0"/>
              </a:rPr>
              <a:t> delle singole istituzioni scolastiche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290834347"/>
              </p:ext>
            </p:extLst>
          </p:nvPr>
        </p:nvGraphicFramePr>
        <p:xfrm>
          <a:off x="3006874" y="2713558"/>
          <a:ext cx="348004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AutoShap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138613" y="5229225"/>
            <a:ext cx="2232025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90500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sellaDiTesto 3"/>
          <p:cNvSpPr txBox="1">
            <a:spLocks noChangeArrowheads="1"/>
          </p:cNvSpPr>
          <p:nvPr/>
        </p:nvSpPr>
        <p:spPr bwMode="auto">
          <a:xfrm>
            <a:off x="322263" y="1341438"/>
            <a:ext cx="7489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C00000"/>
                </a:solidFill>
                <a:latin typeface="Times New Roman" pitchFamily="18" charset="0"/>
              </a:rPr>
              <a:t>Modello di </a:t>
            </a:r>
          </a:p>
          <a:p>
            <a:r>
              <a:rPr lang="it-IT" sz="3600" b="1">
                <a:solidFill>
                  <a:srgbClr val="C00000"/>
                </a:solidFill>
                <a:latin typeface="Times New Roman" pitchFamily="18" charset="0"/>
              </a:rPr>
              <a:t>governance: </a:t>
            </a:r>
          </a:p>
          <a:p>
            <a:r>
              <a:rPr lang="it-IT" sz="3600" b="1">
                <a:solidFill>
                  <a:srgbClr val="C00000"/>
                </a:solidFill>
                <a:latin typeface="Times New Roman" pitchFamily="18" charset="0"/>
              </a:rPr>
              <a:t>la struttura </a:t>
            </a:r>
          </a:p>
          <a:p>
            <a:r>
              <a:rPr lang="it-IT" sz="3600" b="1">
                <a:solidFill>
                  <a:srgbClr val="C00000"/>
                </a:solidFill>
                <a:latin typeface="Times New Roman" pitchFamily="18" charset="0"/>
              </a:rPr>
              <a:t>organizzativa</a:t>
            </a: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2916238" y="765175"/>
            <a:ext cx="201612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346450" y="836613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REGIONE LOMBARDIA</a:t>
            </a: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5938838" y="765175"/>
            <a:ext cx="216217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372225" y="836613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USR LOMBARDIA</a:t>
            </a:r>
          </a:p>
        </p:txBody>
      </p:sp>
      <p:sp>
        <p:nvSpPr>
          <p:cNvPr id="22551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06813" y="1773238"/>
            <a:ext cx="3024187" cy="1655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3778250" y="1833563"/>
            <a:ext cx="2881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chemeClr val="bg1"/>
                </a:solidFill>
              </a:rPr>
              <a:t>GRUPPO DI REGIA</a:t>
            </a:r>
          </a:p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</a:rPr>
              <a:t>DS Scuola polo</a:t>
            </a:r>
          </a:p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</a:rPr>
              <a:t>Docente referente in utilizzo AT Va</a:t>
            </a:r>
          </a:p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</a:rPr>
              <a:t>DDSS in rappresentanza                                 di Ambito 34 e Ambito 35                             (in quota territoriale e ordimentale)</a:t>
            </a:r>
            <a:r>
              <a:rPr lang="it-IT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553" name="AutoShap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40200" y="3933825"/>
            <a:ext cx="2232025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4283075" y="4005263"/>
            <a:ext cx="18716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</a:rPr>
              <a:t>Dirigenti in sessioni di lavoro di</a:t>
            </a:r>
            <a:r>
              <a:rPr lang="it-IT" sz="1400" b="1">
                <a:solidFill>
                  <a:schemeClr val="bg1"/>
                </a:solidFill>
              </a:rPr>
              <a:t> INTERAMBITO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4283075" y="54451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</a:rPr>
              <a:t>Docenti referenti dei singoli istituti</a:t>
            </a: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003800" y="9810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rot="10800000">
            <a:off x="5003800" y="11969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946900" y="14843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 flipH="1">
            <a:off x="6804025" y="24923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4930775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5003800" y="48688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flipV="1">
            <a:off x="5291138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3275013" y="55895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 flipV="1">
            <a:off x="3275013" y="25654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3275013" y="25654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 flipV="1">
            <a:off x="5146675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572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948488" y="4005263"/>
            <a:ext cx="216217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73" name="Text Box 4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3933825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solidFill>
                  <a:schemeClr val="bg1"/>
                </a:solidFill>
              </a:rPr>
              <a:t> AT VARESE</a:t>
            </a:r>
          </a:p>
          <a:p>
            <a:pPr algn="ctr">
              <a:spcBef>
                <a:spcPct val="50000"/>
              </a:spcBef>
            </a:pPr>
            <a:r>
              <a:rPr lang="it-IT" sz="1200" b="1" dirty="0">
                <a:solidFill>
                  <a:schemeClr val="bg1"/>
                </a:solidFill>
              </a:rPr>
              <a:t>Referente con distacco           sulla materia</a:t>
            </a:r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>
            <a:off x="6443663" y="4365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8208" y="548680"/>
            <a:ext cx="1365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sellaDiTesto 3"/>
          <p:cNvSpPr txBox="1">
            <a:spLocks noChangeArrowheads="1"/>
          </p:cNvSpPr>
          <p:nvPr/>
        </p:nvSpPr>
        <p:spPr bwMode="auto">
          <a:xfrm>
            <a:off x="814658" y="649678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Times New Roman" pitchFamily="18" charset="0"/>
              </a:rPr>
              <a:t>Il gruppo di regia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14658" y="1628800"/>
            <a:ext cx="74168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b="1" dirty="0">
                <a:latin typeface="+mn-lt"/>
              </a:rPr>
              <a:t>Composizione</a:t>
            </a:r>
            <a:r>
              <a:rPr lang="it-IT" dirty="0">
                <a:latin typeface="+mn-lt"/>
              </a:rPr>
              <a:t>: dirigente della scuola polo, docente referente in </a:t>
            </a:r>
            <a:r>
              <a:rPr lang="it-IT" dirty="0" smtClean="0">
                <a:latin typeface="+mn-lt"/>
              </a:rPr>
              <a:t>utilizzo, ristretto </a:t>
            </a:r>
            <a:r>
              <a:rPr lang="it-IT" dirty="0">
                <a:latin typeface="+mn-lt"/>
              </a:rPr>
              <a:t>numero di dirigenti in rappresentanza delle scuole </a:t>
            </a:r>
            <a:r>
              <a:rPr lang="it-IT" dirty="0" smtClean="0">
                <a:latin typeface="+mn-lt"/>
              </a:rPr>
              <a:t>(ambiti </a:t>
            </a:r>
            <a:r>
              <a:rPr lang="it-IT" dirty="0">
                <a:latin typeface="+mn-lt"/>
              </a:rPr>
              <a:t>territoriali e ordini di scuola</a:t>
            </a:r>
            <a:r>
              <a:rPr lang="it-IT" dirty="0" smtClean="0">
                <a:latin typeface="+mn-lt"/>
              </a:rPr>
              <a:t>)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endParaRPr lang="it-IT" dirty="0">
              <a:latin typeface="+mn-lt"/>
            </a:endParaRPr>
          </a:p>
          <a:p>
            <a:pPr marL="269875" indent="-269875">
              <a:buClr>
                <a:srgbClr val="C00000"/>
              </a:buClr>
              <a:buFont typeface="Wingdings" pitchFamily="2" charset="2"/>
              <a:buChar char="q"/>
            </a:pPr>
            <a:r>
              <a:rPr lang="it-IT" b="1" dirty="0">
                <a:latin typeface="+mn-lt"/>
              </a:rPr>
              <a:t>Azioni</a:t>
            </a:r>
            <a:r>
              <a:rPr lang="it-IT" dirty="0">
                <a:latin typeface="+mn-lt"/>
              </a:rPr>
              <a:t>: sostanziare a livello progettuale priorità e linee guida fornite da USR Lombardia </a:t>
            </a:r>
            <a:r>
              <a:rPr lang="it-IT" dirty="0">
                <a:latin typeface="+mn-lt"/>
                <a:sym typeface="Wingdings" pitchFamily="2" charset="2"/>
              </a:rPr>
              <a:t> </a:t>
            </a:r>
            <a:r>
              <a:rPr lang="it-IT" dirty="0">
                <a:latin typeface="+mn-lt"/>
              </a:rPr>
              <a:t> definire:</a:t>
            </a:r>
          </a:p>
          <a:p>
            <a:pPr marL="714375" lvl="1" indent="-257175"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linee di intervento strategiche</a:t>
            </a:r>
          </a:p>
          <a:p>
            <a:pPr marL="714375" lvl="1" indent="-257175"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criteri di massima con cui  finanziare i progetti avanzati delle scuole</a:t>
            </a:r>
          </a:p>
          <a:p>
            <a:pPr marL="714375" lvl="1" indent="-257175"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criteri con cui individuare esperti formatori </a:t>
            </a:r>
          </a:p>
          <a:p>
            <a:pPr marL="714375" lvl="1" indent="-257175"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modelli di convenzione da stipulare con Enti che collaborano con il CPL</a:t>
            </a:r>
          </a:p>
          <a:p>
            <a:pPr marL="714375" lvl="1" indent="-257175"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+mn-lt"/>
              </a:rPr>
              <a:t>modalità di radicamento nel territorio e di coinvolgimento di amministrazioni locali, associazioni professionali o di categoria, enti culturali</a:t>
            </a:r>
          </a:p>
        </p:txBody>
      </p:sp>
      <p:sp>
        <p:nvSpPr>
          <p:cNvPr id="235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503237" cy="2873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400</TotalTime>
  <Words>824</Words>
  <Application>Microsoft Office PowerPoint</Application>
  <PresentationFormat>Presentazione su schermo (4:3)</PresentationFormat>
  <Paragraphs>124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NewsPrint</vt:lpstr>
      <vt:lpstr>Costruire una rete di scopo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di governance</dc:title>
  <dc:creator>Nadia Colombo</dc:creator>
  <cp:lastModifiedBy>Nadia Colombo</cp:lastModifiedBy>
  <cp:revision>29</cp:revision>
  <dcterms:created xsi:type="dcterms:W3CDTF">2019-10-07T06:53:42Z</dcterms:created>
  <dcterms:modified xsi:type="dcterms:W3CDTF">2019-11-05T09:46:44Z</dcterms:modified>
</cp:coreProperties>
</file>